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0" roundtripDataSignature="AMtx7mi1xdHYAO1MobYTTVvHWjuRJPSzl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customschemas.google.com/relationships/presentationmetadata" Target="metadata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g"/><Relationship Id="rId3" Type="http://schemas.openxmlformats.org/officeDocument/2006/relationships/image" Target="../media/image4.jpg"/><Relationship Id="rId4" Type="http://schemas.openxmlformats.org/officeDocument/2006/relationships/image" Target="../media/image3.png"/><Relationship Id="rId5" Type="http://schemas.openxmlformats.org/officeDocument/2006/relationships/image" Target="../media/image1.png"/><Relationship Id="rId6" Type="http://schemas.openxmlformats.org/officeDocument/2006/relationships/image" Target="../media/image5.jpg"/><Relationship Id="rId7" Type="http://schemas.openxmlformats.org/officeDocument/2006/relationships/image" Target="../media/image6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6"/>
          <p:cNvSpPr/>
          <p:nvPr/>
        </p:nvSpPr>
        <p:spPr>
          <a:xfrm rot="10800000">
            <a:off x="0" y="-24494"/>
            <a:ext cx="9144000" cy="1529443"/>
          </a:xfrm>
          <a:prstGeom prst="rtTriangle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6"/>
          <p:cNvSpPr/>
          <p:nvPr/>
        </p:nvSpPr>
        <p:spPr>
          <a:xfrm rot="10800000">
            <a:off x="0" y="-24495"/>
            <a:ext cx="9144000" cy="1224645"/>
          </a:xfrm>
          <a:prstGeom prst="rtTriangle">
            <a:avLst/>
          </a:prstGeom>
          <a:solidFill>
            <a:srgbClr val="FFAA3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6"/>
          <p:cNvSpPr/>
          <p:nvPr/>
        </p:nvSpPr>
        <p:spPr>
          <a:xfrm rot="5400000">
            <a:off x="-831398" y="806907"/>
            <a:ext cx="5167993" cy="3505202"/>
          </a:xfrm>
          <a:prstGeom prst="rtTriangle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6"/>
          <p:cNvSpPr/>
          <p:nvPr/>
        </p:nvSpPr>
        <p:spPr>
          <a:xfrm flipH="1" rot="10800000">
            <a:off x="0" y="-24494"/>
            <a:ext cx="3200400" cy="5143500"/>
          </a:xfrm>
          <a:prstGeom prst="rtTriangle">
            <a:avLst/>
          </a:prstGeom>
          <a:solidFill>
            <a:srgbClr val="2D3E4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6"/>
          <p:cNvSpPr/>
          <p:nvPr/>
        </p:nvSpPr>
        <p:spPr>
          <a:xfrm flipH="1" rot="10800000">
            <a:off x="-3" y="-24495"/>
            <a:ext cx="2476503" cy="2215244"/>
          </a:xfrm>
          <a:prstGeom prst="rtTriangle">
            <a:avLst/>
          </a:prstGeom>
          <a:solidFill>
            <a:srgbClr val="466C7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6"/>
          <p:cNvSpPr txBox="1"/>
          <p:nvPr>
            <p:ph type="ctrTitle"/>
          </p:nvPr>
        </p:nvSpPr>
        <p:spPr>
          <a:xfrm>
            <a:off x="2362200" y="1581150"/>
            <a:ext cx="6553200" cy="11025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2D3E4C"/>
              </a:buClr>
              <a:buSzPts val="4400"/>
              <a:buFont typeface="Calibri"/>
              <a:buNone/>
              <a:defRPr>
                <a:solidFill>
                  <a:srgbClr val="2D3E4C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6"/>
          <p:cNvSpPr txBox="1"/>
          <p:nvPr>
            <p:ph idx="1" type="subTitle"/>
          </p:nvPr>
        </p:nvSpPr>
        <p:spPr>
          <a:xfrm>
            <a:off x="2362200" y="2840831"/>
            <a:ext cx="6553200" cy="1314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 sz="2800"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9" name="Google Shape;19;p6"/>
          <p:cNvSpPr/>
          <p:nvPr/>
        </p:nvSpPr>
        <p:spPr>
          <a:xfrm>
            <a:off x="1" y="3486150"/>
            <a:ext cx="4952999" cy="1663461"/>
          </a:xfrm>
          <a:prstGeom prst="rtTriangle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6"/>
          <p:cNvSpPr/>
          <p:nvPr/>
        </p:nvSpPr>
        <p:spPr>
          <a:xfrm>
            <a:off x="-3" y="3790950"/>
            <a:ext cx="4876803" cy="1358660"/>
          </a:xfrm>
          <a:prstGeom prst="rtTriangle">
            <a:avLst/>
          </a:prstGeom>
          <a:solidFill>
            <a:srgbClr val="F3673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1" name="Google Shape;21;p6"/>
          <p:cNvGrpSpPr/>
          <p:nvPr/>
        </p:nvGrpSpPr>
        <p:grpSpPr>
          <a:xfrm>
            <a:off x="5105400" y="4464233"/>
            <a:ext cx="3810167" cy="545916"/>
            <a:chOff x="3810000" y="4278630"/>
            <a:chExt cx="5105567" cy="731520"/>
          </a:xfrm>
        </p:grpSpPr>
        <p:pic>
          <p:nvPicPr>
            <p:cNvPr id="22" name="Google Shape;22;p6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3810000" y="4278630"/>
              <a:ext cx="867415" cy="73152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3" name="Google Shape;23;p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6368495" y="4278630"/>
              <a:ext cx="458683" cy="73152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4" name="Google Shape;24;p6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225506" y="4278630"/>
              <a:ext cx="699294" cy="73152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5" name="Google Shape;25;p6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5135880" y="4278630"/>
              <a:ext cx="731520" cy="73152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6" name="Google Shape;26;p6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8229600" y="4370070"/>
              <a:ext cx="685967" cy="54864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27" name="Google Shape;27;p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74812" y="156019"/>
            <a:ext cx="2158754" cy="8886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4" name="Google Shape;154;p15"/>
          <p:cNvGrpSpPr/>
          <p:nvPr/>
        </p:nvGrpSpPr>
        <p:grpSpPr>
          <a:xfrm>
            <a:off x="-8" y="-2"/>
            <a:ext cx="1600208" cy="5143502"/>
            <a:chOff x="-8" y="-2"/>
            <a:chExt cx="1600208" cy="5143502"/>
          </a:xfrm>
        </p:grpSpPr>
        <p:sp>
          <p:nvSpPr>
            <p:cNvPr id="155" name="Google Shape;155;p15"/>
            <p:cNvSpPr/>
            <p:nvPr/>
          </p:nvSpPr>
          <p:spPr>
            <a:xfrm>
              <a:off x="38094" y="-2"/>
              <a:ext cx="917493" cy="5143500"/>
            </a:xfrm>
            <a:prstGeom prst="rect">
              <a:avLst/>
            </a:prstGeom>
            <a:solidFill>
              <a:srgbClr val="2D3E4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6" name="Google Shape;156;p15"/>
            <p:cNvSpPr/>
            <p:nvPr/>
          </p:nvSpPr>
          <p:spPr>
            <a:xfrm flipH="1" rot="10800000">
              <a:off x="0" y="0"/>
              <a:ext cx="1143000" cy="2914650"/>
            </a:xfrm>
            <a:prstGeom prst="rtTriangle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7" name="Google Shape;157;p15"/>
            <p:cNvSpPr/>
            <p:nvPr/>
          </p:nvSpPr>
          <p:spPr>
            <a:xfrm>
              <a:off x="0" y="3562350"/>
              <a:ext cx="1600200" cy="1581150"/>
            </a:xfrm>
            <a:prstGeom prst="rtTriangle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8" name="Google Shape;158;p15"/>
            <p:cNvSpPr/>
            <p:nvPr/>
          </p:nvSpPr>
          <p:spPr>
            <a:xfrm flipH="1" rot="5400000">
              <a:off x="-952504" y="3124195"/>
              <a:ext cx="2971798" cy="1066807"/>
            </a:xfrm>
            <a:prstGeom prst="rtTriangle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9" name="Google Shape;159;p15"/>
            <p:cNvSpPr/>
            <p:nvPr/>
          </p:nvSpPr>
          <p:spPr>
            <a:xfrm>
              <a:off x="1" y="3086100"/>
              <a:ext cx="1295400" cy="2057400"/>
            </a:xfrm>
            <a:prstGeom prst="rtTriangle">
              <a:avLst/>
            </a:prstGeom>
            <a:solidFill>
              <a:srgbClr val="FFAA3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0" name="Google Shape;160;p15"/>
            <p:cNvSpPr/>
            <p:nvPr/>
          </p:nvSpPr>
          <p:spPr>
            <a:xfrm flipH="1" rot="5400000">
              <a:off x="-1104900" y="3276600"/>
              <a:ext cx="2971800" cy="762000"/>
            </a:xfrm>
            <a:prstGeom prst="rtTriangle">
              <a:avLst/>
            </a:prstGeom>
            <a:solidFill>
              <a:srgbClr val="F3673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1" name="Google Shape;161;p15"/>
            <p:cNvSpPr/>
            <p:nvPr/>
          </p:nvSpPr>
          <p:spPr>
            <a:xfrm flipH="1" rot="10800000">
              <a:off x="0" y="0"/>
              <a:ext cx="955587" cy="3028950"/>
            </a:xfrm>
            <a:prstGeom prst="rtTriangle">
              <a:avLst/>
            </a:prstGeom>
            <a:solidFill>
              <a:srgbClr val="466C7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62" name="Google Shape;162;p15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152400" y="152400"/>
              <a:ext cx="685800" cy="10273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63" name="Google Shape;163;p15"/>
          <p:cNvSpPr txBox="1"/>
          <p:nvPr>
            <p:ph type="title"/>
          </p:nvPr>
        </p:nvSpPr>
        <p:spPr>
          <a:xfrm>
            <a:off x="1295401" y="205979"/>
            <a:ext cx="7391399" cy="5982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2D3E4C"/>
              </a:buClr>
              <a:buSzPts val="4400"/>
              <a:buFont typeface="Calibri"/>
              <a:buNone/>
              <a:defRPr>
                <a:solidFill>
                  <a:srgbClr val="2D3E4C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15"/>
          <p:cNvSpPr txBox="1"/>
          <p:nvPr>
            <p:ph idx="1" type="body"/>
          </p:nvPr>
        </p:nvSpPr>
        <p:spPr>
          <a:xfrm rot="5400000">
            <a:off x="3217664" y="-874513"/>
            <a:ext cx="3394472" cy="754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5" name="Google Shape;165;p15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6" name="Google Shape;166;p15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7" name="Google Shape;167;p15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6"/>
          <p:cNvSpPr txBox="1"/>
          <p:nvPr>
            <p:ph type="title"/>
          </p:nvPr>
        </p:nvSpPr>
        <p:spPr>
          <a:xfrm rot="5400000">
            <a:off x="5463778" y="1371601"/>
            <a:ext cx="4388644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2D3E4C"/>
              </a:buClr>
              <a:buSzPts val="4400"/>
              <a:buFont typeface="Calibri"/>
              <a:buNone/>
              <a:defRPr>
                <a:solidFill>
                  <a:srgbClr val="2D3E4C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0" name="Google Shape;170;p16"/>
          <p:cNvSpPr txBox="1"/>
          <p:nvPr>
            <p:ph idx="1" type="body"/>
          </p:nvPr>
        </p:nvSpPr>
        <p:spPr>
          <a:xfrm rot="5400000">
            <a:off x="1615678" y="-266699"/>
            <a:ext cx="4388644" cy="533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1" name="Google Shape;171;p16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2" name="Google Shape;172;p16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3" name="Google Shape;173;p16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174" name="Google Shape;174;p16"/>
          <p:cNvGrpSpPr/>
          <p:nvPr/>
        </p:nvGrpSpPr>
        <p:grpSpPr>
          <a:xfrm>
            <a:off x="-8" y="-2"/>
            <a:ext cx="1600208" cy="5143502"/>
            <a:chOff x="-8" y="-2"/>
            <a:chExt cx="1600208" cy="5143502"/>
          </a:xfrm>
        </p:grpSpPr>
        <p:sp>
          <p:nvSpPr>
            <p:cNvPr id="175" name="Google Shape;175;p16"/>
            <p:cNvSpPr/>
            <p:nvPr/>
          </p:nvSpPr>
          <p:spPr>
            <a:xfrm>
              <a:off x="38094" y="-2"/>
              <a:ext cx="917493" cy="5143500"/>
            </a:xfrm>
            <a:prstGeom prst="rect">
              <a:avLst/>
            </a:prstGeom>
            <a:solidFill>
              <a:srgbClr val="2D3E4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6" name="Google Shape;176;p16"/>
            <p:cNvSpPr/>
            <p:nvPr/>
          </p:nvSpPr>
          <p:spPr>
            <a:xfrm flipH="1" rot="10800000">
              <a:off x="0" y="0"/>
              <a:ext cx="1143000" cy="2914650"/>
            </a:xfrm>
            <a:prstGeom prst="rtTriangle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7" name="Google Shape;177;p16"/>
            <p:cNvSpPr/>
            <p:nvPr/>
          </p:nvSpPr>
          <p:spPr>
            <a:xfrm>
              <a:off x="0" y="3562350"/>
              <a:ext cx="1600200" cy="1581150"/>
            </a:xfrm>
            <a:prstGeom prst="rtTriangle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8" name="Google Shape;178;p16"/>
            <p:cNvSpPr/>
            <p:nvPr/>
          </p:nvSpPr>
          <p:spPr>
            <a:xfrm flipH="1" rot="5400000">
              <a:off x="-952504" y="3124195"/>
              <a:ext cx="2971798" cy="1066807"/>
            </a:xfrm>
            <a:prstGeom prst="rtTriangle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9" name="Google Shape;179;p16"/>
            <p:cNvSpPr/>
            <p:nvPr/>
          </p:nvSpPr>
          <p:spPr>
            <a:xfrm>
              <a:off x="1" y="3086100"/>
              <a:ext cx="1295400" cy="2057400"/>
            </a:xfrm>
            <a:prstGeom prst="rtTriangle">
              <a:avLst/>
            </a:prstGeom>
            <a:solidFill>
              <a:srgbClr val="FFAA3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0" name="Google Shape;180;p16"/>
            <p:cNvSpPr/>
            <p:nvPr/>
          </p:nvSpPr>
          <p:spPr>
            <a:xfrm flipH="1" rot="5400000">
              <a:off x="-1104900" y="3276600"/>
              <a:ext cx="2971800" cy="762000"/>
            </a:xfrm>
            <a:prstGeom prst="rtTriangle">
              <a:avLst/>
            </a:prstGeom>
            <a:solidFill>
              <a:srgbClr val="F3673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1" name="Google Shape;181;p16"/>
            <p:cNvSpPr/>
            <p:nvPr/>
          </p:nvSpPr>
          <p:spPr>
            <a:xfrm flipH="1" rot="10800000">
              <a:off x="0" y="0"/>
              <a:ext cx="955587" cy="3028950"/>
            </a:xfrm>
            <a:prstGeom prst="rtTriangle">
              <a:avLst/>
            </a:prstGeom>
            <a:solidFill>
              <a:srgbClr val="466C7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82" name="Google Shape;182;p16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152400" y="152400"/>
              <a:ext cx="685800" cy="10273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7"/>
          <p:cNvGrpSpPr/>
          <p:nvPr/>
        </p:nvGrpSpPr>
        <p:grpSpPr>
          <a:xfrm>
            <a:off x="0" y="0"/>
            <a:ext cx="9144001" cy="1001042"/>
            <a:chOff x="0" y="0"/>
            <a:chExt cx="9144001" cy="1001042"/>
          </a:xfrm>
        </p:grpSpPr>
        <p:grpSp>
          <p:nvGrpSpPr>
            <p:cNvPr id="30" name="Google Shape;30;p7"/>
            <p:cNvGrpSpPr/>
            <p:nvPr/>
          </p:nvGrpSpPr>
          <p:grpSpPr>
            <a:xfrm>
              <a:off x="0" y="0"/>
              <a:ext cx="9144001" cy="1001042"/>
              <a:chOff x="0" y="0"/>
              <a:chExt cx="9144001" cy="1334723"/>
            </a:xfrm>
          </p:grpSpPr>
          <p:sp>
            <p:nvSpPr>
              <p:cNvPr id="31" name="Google Shape;31;p7"/>
              <p:cNvSpPr/>
              <p:nvPr/>
            </p:nvSpPr>
            <p:spPr>
              <a:xfrm flipH="1" rot="10800000">
                <a:off x="0" y="833364"/>
                <a:ext cx="5029200" cy="410847"/>
              </a:xfrm>
              <a:prstGeom prst="rtTriangle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" name="Google Shape;32;p7"/>
              <p:cNvSpPr/>
              <p:nvPr/>
            </p:nvSpPr>
            <p:spPr>
              <a:xfrm flipH="1" rot="10800000">
                <a:off x="0" y="833368"/>
                <a:ext cx="5029200" cy="277958"/>
              </a:xfrm>
              <a:prstGeom prst="rtTriangle">
                <a:avLst/>
              </a:prstGeom>
              <a:solidFill>
                <a:srgbClr val="FFAA3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" name="Google Shape;33;p7"/>
              <p:cNvSpPr/>
              <p:nvPr/>
            </p:nvSpPr>
            <p:spPr>
              <a:xfrm rot="10800000">
                <a:off x="0" y="827924"/>
                <a:ext cx="9144000" cy="467475"/>
              </a:xfrm>
              <a:prstGeom prst="rtTriangle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" name="Google Shape;34;p7"/>
              <p:cNvSpPr/>
              <p:nvPr/>
            </p:nvSpPr>
            <p:spPr>
              <a:xfrm rot="10800000">
                <a:off x="0" y="833368"/>
                <a:ext cx="9144000" cy="346332"/>
              </a:xfrm>
              <a:prstGeom prst="rtTriangle">
                <a:avLst/>
              </a:prstGeom>
              <a:solidFill>
                <a:srgbClr val="F3673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" name="Google Shape;35;p7"/>
              <p:cNvSpPr/>
              <p:nvPr/>
            </p:nvSpPr>
            <p:spPr>
              <a:xfrm>
                <a:off x="0" y="1"/>
                <a:ext cx="9144000" cy="838200"/>
              </a:xfrm>
              <a:prstGeom prst="rect">
                <a:avLst/>
              </a:prstGeom>
              <a:solidFill>
                <a:srgbClr val="2D3E4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" name="Google Shape;36;p7"/>
              <p:cNvSpPr/>
              <p:nvPr/>
            </p:nvSpPr>
            <p:spPr>
              <a:xfrm flipH="1" rot="10800000">
                <a:off x="0" y="0"/>
                <a:ext cx="990600" cy="672678"/>
              </a:xfrm>
              <a:prstGeom prst="rtTriangle">
                <a:avLst/>
              </a:prstGeom>
              <a:solidFill>
                <a:srgbClr val="466C7E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" name="Google Shape;37;p7"/>
              <p:cNvSpPr/>
              <p:nvPr/>
            </p:nvSpPr>
            <p:spPr>
              <a:xfrm>
                <a:off x="76200" y="381000"/>
                <a:ext cx="497749" cy="953723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pic>
          <p:nvPicPr>
            <p:cNvPr id="38" name="Google Shape;38;p7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76200" y="87886"/>
              <a:ext cx="497749" cy="74560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9" name="Google Shape;39;p7"/>
          <p:cNvSpPr txBox="1"/>
          <p:nvPr>
            <p:ph type="title"/>
          </p:nvPr>
        </p:nvSpPr>
        <p:spPr>
          <a:xfrm>
            <a:off x="609600" y="39987"/>
            <a:ext cx="8458200" cy="6226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AA39"/>
              </a:buClr>
              <a:buSzPts val="3600"/>
              <a:buFont typeface="Calibri"/>
              <a:buNone/>
              <a:defRPr sz="3600">
                <a:solidFill>
                  <a:srgbClr val="FFAA39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457200" y="971549"/>
            <a:ext cx="8229600" cy="36230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7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8"/>
          <p:cNvSpPr/>
          <p:nvPr/>
        </p:nvSpPr>
        <p:spPr>
          <a:xfrm>
            <a:off x="38094" y="-2"/>
            <a:ext cx="917493" cy="5143500"/>
          </a:xfrm>
          <a:prstGeom prst="rect">
            <a:avLst/>
          </a:prstGeom>
          <a:solidFill>
            <a:srgbClr val="2D3E4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8"/>
          <p:cNvSpPr/>
          <p:nvPr/>
        </p:nvSpPr>
        <p:spPr>
          <a:xfrm flipH="1" rot="10800000">
            <a:off x="0" y="0"/>
            <a:ext cx="1143000" cy="2914650"/>
          </a:xfrm>
          <a:prstGeom prst="rtTriangle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Google Shape;47;p8"/>
          <p:cNvSpPr/>
          <p:nvPr/>
        </p:nvSpPr>
        <p:spPr>
          <a:xfrm>
            <a:off x="0" y="3562350"/>
            <a:ext cx="1600200" cy="1581150"/>
          </a:xfrm>
          <a:prstGeom prst="rtTriangle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48;p8"/>
          <p:cNvSpPr/>
          <p:nvPr/>
        </p:nvSpPr>
        <p:spPr>
          <a:xfrm flipH="1" rot="5400000">
            <a:off x="-952504" y="3124195"/>
            <a:ext cx="2971798" cy="1066807"/>
          </a:xfrm>
          <a:prstGeom prst="rtTriangle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Google Shape;49;p8"/>
          <p:cNvSpPr/>
          <p:nvPr/>
        </p:nvSpPr>
        <p:spPr>
          <a:xfrm>
            <a:off x="1" y="3086100"/>
            <a:ext cx="1295400" cy="2057400"/>
          </a:xfrm>
          <a:prstGeom prst="rtTriangle">
            <a:avLst/>
          </a:prstGeom>
          <a:solidFill>
            <a:srgbClr val="FFAA3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Google Shape;50;p8"/>
          <p:cNvSpPr/>
          <p:nvPr/>
        </p:nvSpPr>
        <p:spPr>
          <a:xfrm flipH="1" rot="5400000">
            <a:off x="-1104900" y="3276600"/>
            <a:ext cx="2971800" cy="762000"/>
          </a:xfrm>
          <a:prstGeom prst="rtTriangle">
            <a:avLst/>
          </a:prstGeom>
          <a:solidFill>
            <a:srgbClr val="F3673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51;p8"/>
          <p:cNvSpPr/>
          <p:nvPr/>
        </p:nvSpPr>
        <p:spPr>
          <a:xfrm flipH="1" rot="10800000">
            <a:off x="0" y="0"/>
            <a:ext cx="955587" cy="3028950"/>
          </a:xfrm>
          <a:prstGeom prst="rtTriangle">
            <a:avLst/>
          </a:prstGeom>
          <a:solidFill>
            <a:srgbClr val="466C7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Google Shape;52;p8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55" name="Google Shape;55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400" y="152400"/>
            <a:ext cx="685800" cy="1027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/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D3E4C"/>
              </a:buClr>
              <a:buSzPts val="4000"/>
              <a:buFont typeface="Calibri"/>
              <a:buNone/>
              <a:defRPr b="1" sz="4000" cap="none">
                <a:solidFill>
                  <a:srgbClr val="2D3E4C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" type="body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59" name="Google Shape;59;p9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62" name="Google Shape;62;p9"/>
          <p:cNvGrpSpPr/>
          <p:nvPr/>
        </p:nvGrpSpPr>
        <p:grpSpPr>
          <a:xfrm>
            <a:off x="0" y="-2"/>
            <a:ext cx="9150302" cy="1314452"/>
            <a:chOff x="0" y="-2"/>
            <a:chExt cx="9150302" cy="1714502"/>
          </a:xfrm>
        </p:grpSpPr>
        <p:sp>
          <p:nvSpPr>
            <p:cNvPr id="63" name="Google Shape;63;p9"/>
            <p:cNvSpPr/>
            <p:nvPr/>
          </p:nvSpPr>
          <p:spPr>
            <a:xfrm rot="10800000">
              <a:off x="4267200" y="342899"/>
              <a:ext cx="4883102" cy="1371600"/>
            </a:xfrm>
            <a:prstGeom prst="rtTriangle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" name="Google Shape;64;p9"/>
            <p:cNvSpPr/>
            <p:nvPr/>
          </p:nvSpPr>
          <p:spPr>
            <a:xfrm flipH="1" rot="10800000">
              <a:off x="0" y="228600"/>
              <a:ext cx="7848600" cy="1485900"/>
            </a:xfrm>
            <a:prstGeom prst="rtTriangle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" name="Google Shape;65;p9"/>
            <p:cNvSpPr/>
            <p:nvPr/>
          </p:nvSpPr>
          <p:spPr>
            <a:xfrm rot="10800000">
              <a:off x="3048000" y="200022"/>
              <a:ext cx="6102302" cy="1285877"/>
            </a:xfrm>
            <a:prstGeom prst="rtTriangle">
              <a:avLst/>
            </a:prstGeom>
            <a:solidFill>
              <a:srgbClr val="FFAA3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" name="Google Shape;66;p9"/>
            <p:cNvSpPr/>
            <p:nvPr/>
          </p:nvSpPr>
          <p:spPr>
            <a:xfrm rot="10800000">
              <a:off x="1828800" y="-2"/>
              <a:ext cx="7321502" cy="1028700"/>
            </a:xfrm>
            <a:prstGeom prst="rtTriangle">
              <a:avLst/>
            </a:prstGeom>
            <a:solidFill>
              <a:srgbClr val="F3673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" name="Google Shape;67;p9"/>
            <p:cNvSpPr/>
            <p:nvPr/>
          </p:nvSpPr>
          <p:spPr>
            <a:xfrm flipH="1" rot="10800000">
              <a:off x="0" y="0"/>
              <a:ext cx="9144000" cy="1485900"/>
            </a:xfrm>
            <a:prstGeom prst="rtTriangle">
              <a:avLst/>
            </a:prstGeom>
            <a:solidFill>
              <a:srgbClr val="2D3E4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" name="Google Shape;68;p9"/>
            <p:cNvSpPr/>
            <p:nvPr/>
          </p:nvSpPr>
          <p:spPr>
            <a:xfrm flipH="1" rot="10800000">
              <a:off x="0" y="0"/>
              <a:ext cx="3924300" cy="1485900"/>
            </a:xfrm>
            <a:prstGeom prst="rtTriangle">
              <a:avLst/>
            </a:prstGeom>
            <a:solidFill>
              <a:srgbClr val="466C7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0"/>
          <p:cNvSpPr txBox="1"/>
          <p:nvPr>
            <p:ph idx="1" type="body"/>
          </p:nvPr>
        </p:nvSpPr>
        <p:spPr>
          <a:xfrm>
            <a:off x="457200" y="1001042"/>
            <a:ext cx="4038600" cy="35935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71" name="Google Shape;71;p10"/>
          <p:cNvSpPr txBox="1"/>
          <p:nvPr>
            <p:ph idx="2" type="body"/>
          </p:nvPr>
        </p:nvSpPr>
        <p:spPr>
          <a:xfrm>
            <a:off x="4648200" y="1001042"/>
            <a:ext cx="4038600" cy="35935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72" name="Google Shape;72;p10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0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0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75" name="Google Shape;75;p10"/>
          <p:cNvGrpSpPr/>
          <p:nvPr/>
        </p:nvGrpSpPr>
        <p:grpSpPr>
          <a:xfrm>
            <a:off x="0" y="0"/>
            <a:ext cx="9144001" cy="1001042"/>
            <a:chOff x="0" y="0"/>
            <a:chExt cx="9144001" cy="1001042"/>
          </a:xfrm>
        </p:grpSpPr>
        <p:grpSp>
          <p:nvGrpSpPr>
            <p:cNvPr id="76" name="Google Shape;76;p10"/>
            <p:cNvGrpSpPr/>
            <p:nvPr/>
          </p:nvGrpSpPr>
          <p:grpSpPr>
            <a:xfrm>
              <a:off x="0" y="0"/>
              <a:ext cx="9144001" cy="1001042"/>
              <a:chOff x="0" y="0"/>
              <a:chExt cx="9144001" cy="1334723"/>
            </a:xfrm>
          </p:grpSpPr>
          <p:sp>
            <p:nvSpPr>
              <p:cNvPr id="77" name="Google Shape;77;p10"/>
              <p:cNvSpPr/>
              <p:nvPr/>
            </p:nvSpPr>
            <p:spPr>
              <a:xfrm flipH="1" rot="10800000">
                <a:off x="0" y="833364"/>
                <a:ext cx="5029200" cy="410847"/>
              </a:xfrm>
              <a:prstGeom prst="rtTriangle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8" name="Google Shape;78;p10"/>
              <p:cNvSpPr/>
              <p:nvPr/>
            </p:nvSpPr>
            <p:spPr>
              <a:xfrm flipH="1" rot="10800000">
                <a:off x="0" y="833368"/>
                <a:ext cx="5029200" cy="277958"/>
              </a:xfrm>
              <a:prstGeom prst="rtTriangle">
                <a:avLst/>
              </a:prstGeom>
              <a:solidFill>
                <a:srgbClr val="FFAA3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9" name="Google Shape;79;p10"/>
              <p:cNvSpPr/>
              <p:nvPr/>
            </p:nvSpPr>
            <p:spPr>
              <a:xfrm rot="10800000">
                <a:off x="0" y="827924"/>
                <a:ext cx="9144000" cy="467475"/>
              </a:xfrm>
              <a:prstGeom prst="rtTriangle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0" name="Google Shape;80;p10"/>
              <p:cNvSpPr/>
              <p:nvPr/>
            </p:nvSpPr>
            <p:spPr>
              <a:xfrm rot="10800000">
                <a:off x="0" y="833368"/>
                <a:ext cx="9144000" cy="346332"/>
              </a:xfrm>
              <a:prstGeom prst="rtTriangle">
                <a:avLst/>
              </a:prstGeom>
              <a:solidFill>
                <a:srgbClr val="F3673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1" name="Google Shape;81;p10"/>
              <p:cNvSpPr/>
              <p:nvPr/>
            </p:nvSpPr>
            <p:spPr>
              <a:xfrm>
                <a:off x="0" y="1"/>
                <a:ext cx="9144000" cy="838200"/>
              </a:xfrm>
              <a:prstGeom prst="rect">
                <a:avLst/>
              </a:prstGeom>
              <a:solidFill>
                <a:srgbClr val="2D3E4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2" name="Google Shape;82;p10"/>
              <p:cNvSpPr/>
              <p:nvPr/>
            </p:nvSpPr>
            <p:spPr>
              <a:xfrm flipH="1" rot="10800000">
                <a:off x="0" y="0"/>
                <a:ext cx="990600" cy="672678"/>
              </a:xfrm>
              <a:prstGeom prst="rtTriangle">
                <a:avLst/>
              </a:prstGeom>
              <a:solidFill>
                <a:srgbClr val="466C7E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" name="Google Shape;83;p10"/>
              <p:cNvSpPr/>
              <p:nvPr/>
            </p:nvSpPr>
            <p:spPr>
              <a:xfrm>
                <a:off x="76200" y="381000"/>
                <a:ext cx="497749" cy="953723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pic>
          <p:nvPicPr>
            <p:cNvPr id="84" name="Google Shape;84;p1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76200" y="87886"/>
              <a:ext cx="497749" cy="74560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85" name="Google Shape;85;p10"/>
          <p:cNvSpPr txBox="1"/>
          <p:nvPr>
            <p:ph type="title"/>
          </p:nvPr>
        </p:nvSpPr>
        <p:spPr>
          <a:xfrm>
            <a:off x="609600" y="39987"/>
            <a:ext cx="8458200" cy="6226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AA39"/>
              </a:buClr>
              <a:buSzPts val="3600"/>
              <a:buFont typeface="Calibri"/>
              <a:buNone/>
              <a:defRPr sz="3600">
                <a:solidFill>
                  <a:srgbClr val="FFAA39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>
  <p:cSld name="Comparison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1"/>
          <p:cNvSpPr txBox="1"/>
          <p:nvPr>
            <p:ph idx="1" type="body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88" name="Google Shape;88;p11"/>
          <p:cNvSpPr txBox="1"/>
          <p:nvPr>
            <p:ph idx="2" type="body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89" name="Google Shape;89;p11"/>
          <p:cNvSpPr txBox="1"/>
          <p:nvPr>
            <p:ph idx="3" type="body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90" name="Google Shape;90;p11"/>
          <p:cNvSpPr txBox="1"/>
          <p:nvPr>
            <p:ph idx="4" type="body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91" name="Google Shape;91;p11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1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11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94" name="Google Shape;94;p11"/>
          <p:cNvGrpSpPr/>
          <p:nvPr/>
        </p:nvGrpSpPr>
        <p:grpSpPr>
          <a:xfrm>
            <a:off x="0" y="0"/>
            <a:ext cx="9144001" cy="1001042"/>
            <a:chOff x="0" y="0"/>
            <a:chExt cx="9144001" cy="1001042"/>
          </a:xfrm>
        </p:grpSpPr>
        <p:grpSp>
          <p:nvGrpSpPr>
            <p:cNvPr id="95" name="Google Shape;95;p11"/>
            <p:cNvGrpSpPr/>
            <p:nvPr/>
          </p:nvGrpSpPr>
          <p:grpSpPr>
            <a:xfrm>
              <a:off x="0" y="0"/>
              <a:ext cx="9144001" cy="1001042"/>
              <a:chOff x="0" y="0"/>
              <a:chExt cx="9144001" cy="1334723"/>
            </a:xfrm>
          </p:grpSpPr>
          <p:sp>
            <p:nvSpPr>
              <p:cNvPr id="96" name="Google Shape;96;p11"/>
              <p:cNvSpPr/>
              <p:nvPr/>
            </p:nvSpPr>
            <p:spPr>
              <a:xfrm flipH="1" rot="10800000">
                <a:off x="0" y="833364"/>
                <a:ext cx="5029200" cy="410847"/>
              </a:xfrm>
              <a:prstGeom prst="rtTriangle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7" name="Google Shape;97;p11"/>
              <p:cNvSpPr/>
              <p:nvPr/>
            </p:nvSpPr>
            <p:spPr>
              <a:xfrm flipH="1" rot="10800000">
                <a:off x="0" y="833368"/>
                <a:ext cx="5029200" cy="277958"/>
              </a:xfrm>
              <a:prstGeom prst="rtTriangle">
                <a:avLst/>
              </a:prstGeom>
              <a:solidFill>
                <a:srgbClr val="FFAA3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8" name="Google Shape;98;p11"/>
              <p:cNvSpPr/>
              <p:nvPr/>
            </p:nvSpPr>
            <p:spPr>
              <a:xfrm rot="10800000">
                <a:off x="0" y="827924"/>
                <a:ext cx="9144000" cy="467475"/>
              </a:xfrm>
              <a:prstGeom prst="rtTriangle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9" name="Google Shape;99;p11"/>
              <p:cNvSpPr/>
              <p:nvPr/>
            </p:nvSpPr>
            <p:spPr>
              <a:xfrm rot="10800000">
                <a:off x="0" y="833368"/>
                <a:ext cx="9144000" cy="346332"/>
              </a:xfrm>
              <a:prstGeom prst="rtTriangle">
                <a:avLst/>
              </a:prstGeom>
              <a:solidFill>
                <a:srgbClr val="F3673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0" name="Google Shape;100;p11"/>
              <p:cNvSpPr/>
              <p:nvPr/>
            </p:nvSpPr>
            <p:spPr>
              <a:xfrm>
                <a:off x="0" y="1"/>
                <a:ext cx="9144000" cy="838200"/>
              </a:xfrm>
              <a:prstGeom prst="rect">
                <a:avLst/>
              </a:prstGeom>
              <a:solidFill>
                <a:srgbClr val="2D3E4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1" name="Google Shape;101;p11"/>
              <p:cNvSpPr/>
              <p:nvPr/>
            </p:nvSpPr>
            <p:spPr>
              <a:xfrm flipH="1" rot="10800000">
                <a:off x="0" y="0"/>
                <a:ext cx="990600" cy="672678"/>
              </a:xfrm>
              <a:prstGeom prst="rtTriangle">
                <a:avLst/>
              </a:prstGeom>
              <a:solidFill>
                <a:srgbClr val="466C7E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2" name="Google Shape;102;p11"/>
              <p:cNvSpPr/>
              <p:nvPr/>
            </p:nvSpPr>
            <p:spPr>
              <a:xfrm>
                <a:off x="76200" y="381000"/>
                <a:ext cx="497749" cy="953723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pic>
          <p:nvPicPr>
            <p:cNvPr id="103" name="Google Shape;103;p1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76200" y="87886"/>
              <a:ext cx="497749" cy="74560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04" name="Google Shape;104;p11"/>
          <p:cNvSpPr txBox="1"/>
          <p:nvPr>
            <p:ph type="title"/>
          </p:nvPr>
        </p:nvSpPr>
        <p:spPr>
          <a:xfrm>
            <a:off x="609600" y="39987"/>
            <a:ext cx="8458200" cy="6226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AA39"/>
              </a:buClr>
              <a:buSzPts val="3600"/>
              <a:buFont typeface="Calibri"/>
              <a:buNone/>
              <a:defRPr sz="3600">
                <a:solidFill>
                  <a:srgbClr val="FFAA39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2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2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2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109" name="Google Shape;109;p12"/>
          <p:cNvGrpSpPr/>
          <p:nvPr/>
        </p:nvGrpSpPr>
        <p:grpSpPr>
          <a:xfrm>
            <a:off x="0" y="0"/>
            <a:ext cx="9144001" cy="1001042"/>
            <a:chOff x="0" y="0"/>
            <a:chExt cx="9144001" cy="1001042"/>
          </a:xfrm>
        </p:grpSpPr>
        <p:grpSp>
          <p:nvGrpSpPr>
            <p:cNvPr id="110" name="Google Shape;110;p12"/>
            <p:cNvGrpSpPr/>
            <p:nvPr/>
          </p:nvGrpSpPr>
          <p:grpSpPr>
            <a:xfrm>
              <a:off x="0" y="0"/>
              <a:ext cx="9144001" cy="1001042"/>
              <a:chOff x="0" y="0"/>
              <a:chExt cx="9144001" cy="1334723"/>
            </a:xfrm>
          </p:grpSpPr>
          <p:sp>
            <p:nvSpPr>
              <p:cNvPr id="111" name="Google Shape;111;p12"/>
              <p:cNvSpPr/>
              <p:nvPr/>
            </p:nvSpPr>
            <p:spPr>
              <a:xfrm flipH="1" rot="10800000">
                <a:off x="0" y="833364"/>
                <a:ext cx="5029200" cy="410847"/>
              </a:xfrm>
              <a:prstGeom prst="rtTriangle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2" name="Google Shape;112;p12"/>
              <p:cNvSpPr/>
              <p:nvPr/>
            </p:nvSpPr>
            <p:spPr>
              <a:xfrm flipH="1" rot="10800000">
                <a:off x="0" y="833368"/>
                <a:ext cx="5029200" cy="277958"/>
              </a:xfrm>
              <a:prstGeom prst="rtTriangle">
                <a:avLst/>
              </a:prstGeom>
              <a:solidFill>
                <a:srgbClr val="FFAA3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3" name="Google Shape;113;p12"/>
              <p:cNvSpPr/>
              <p:nvPr/>
            </p:nvSpPr>
            <p:spPr>
              <a:xfrm rot="10800000">
                <a:off x="0" y="827924"/>
                <a:ext cx="9144000" cy="467475"/>
              </a:xfrm>
              <a:prstGeom prst="rtTriangle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4" name="Google Shape;114;p12"/>
              <p:cNvSpPr/>
              <p:nvPr/>
            </p:nvSpPr>
            <p:spPr>
              <a:xfrm rot="10800000">
                <a:off x="0" y="833368"/>
                <a:ext cx="9144000" cy="346332"/>
              </a:xfrm>
              <a:prstGeom prst="rtTriangle">
                <a:avLst/>
              </a:prstGeom>
              <a:solidFill>
                <a:srgbClr val="F3673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5" name="Google Shape;115;p12"/>
              <p:cNvSpPr/>
              <p:nvPr/>
            </p:nvSpPr>
            <p:spPr>
              <a:xfrm>
                <a:off x="0" y="1"/>
                <a:ext cx="9144000" cy="838200"/>
              </a:xfrm>
              <a:prstGeom prst="rect">
                <a:avLst/>
              </a:prstGeom>
              <a:solidFill>
                <a:srgbClr val="2D3E4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6" name="Google Shape;116;p12"/>
              <p:cNvSpPr/>
              <p:nvPr/>
            </p:nvSpPr>
            <p:spPr>
              <a:xfrm flipH="1" rot="10800000">
                <a:off x="0" y="0"/>
                <a:ext cx="990600" cy="672678"/>
              </a:xfrm>
              <a:prstGeom prst="rtTriangle">
                <a:avLst/>
              </a:prstGeom>
              <a:solidFill>
                <a:srgbClr val="466C7E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7" name="Google Shape;117;p12"/>
              <p:cNvSpPr/>
              <p:nvPr/>
            </p:nvSpPr>
            <p:spPr>
              <a:xfrm>
                <a:off x="76200" y="381000"/>
                <a:ext cx="497749" cy="953723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pic>
          <p:nvPicPr>
            <p:cNvPr id="118" name="Google Shape;118;p12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76200" y="87886"/>
              <a:ext cx="497749" cy="74560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19" name="Google Shape;119;p12"/>
          <p:cNvSpPr txBox="1"/>
          <p:nvPr>
            <p:ph type="title"/>
          </p:nvPr>
        </p:nvSpPr>
        <p:spPr>
          <a:xfrm>
            <a:off x="609600" y="39987"/>
            <a:ext cx="8458200" cy="6226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AA39"/>
              </a:buClr>
              <a:buSzPts val="3600"/>
              <a:buFont typeface="Calibri"/>
              <a:buNone/>
              <a:defRPr sz="3600">
                <a:solidFill>
                  <a:srgbClr val="FFAA39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3"/>
          <p:cNvSpPr txBox="1"/>
          <p:nvPr>
            <p:ph type="title"/>
          </p:nvPr>
        </p:nvSpPr>
        <p:spPr>
          <a:xfrm>
            <a:off x="457201" y="1071562"/>
            <a:ext cx="3008313" cy="8715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13"/>
          <p:cNvSpPr txBox="1"/>
          <p:nvPr>
            <p:ph idx="1" type="body"/>
          </p:nvPr>
        </p:nvSpPr>
        <p:spPr>
          <a:xfrm>
            <a:off x="3575050" y="1085850"/>
            <a:ext cx="5111750" cy="3508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23" name="Google Shape;123;p13"/>
          <p:cNvSpPr txBox="1"/>
          <p:nvPr>
            <p:ph idx="2" type="body"/>
          </p:nvPr>
        </p:nvSpPr>
        <p:spPr>
          <a:xfrm>
            <a:off x="457201" y="1943101"/>
            <a:ext cx="3008313" cy="26515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24" name="Google Shape;124;p13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13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3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127" name="Google Shape;127;p13"/>
          <p:cNvGrpSpPr/>
          <p:nvPr/>
        </p:nvGrpSpPr>
        <p:grpSpPr>
          <a:xfrm>
            <a:off x="0" y="0"/>
            <a:ext cx="9144001" cy="1001042"/>
            <a:chOff x="0" y="0"/>
            <a:chExt cx="9144001" cy="1001042"/>
          </a:xfrm>
        </p:grpSpPr>
        <p:grpSp>
          <p:nvGrpSpPr>
            <p:cNvPr id="128" name="Google Shape;128;p13"/>
            <p:cNvGrpSpPr/>
            <p:nvPr/>
          </p:nvGrpSpPr>
          <p:grpSpPr>
            <a:xfrm>
              <a:off x="0" y="0"/>
              <a:ext cx="9144001" cy="1001042"/>
              <a:chOff x="0" y="0"/>
              <a:chExt cx="9144001" cy="1334723"/>
            </a:xfrm>
          </p:grpSpPr>
          <p:sp>
            <p:nvSpPr>
              <p:cNvPr id="129" name="Google Shape;129;p13"/>
              <p:cNvSpPr/>
              <p:nvPr/>
            </p:nvSpPr>
            <p:spPr>
              <a:xfrm flipH="1" rot="10800000">
                <a:off x="0" y="833364"/>
                <a:ext cx="5029200" cy="410847"/>
              </a:xfrm>
              <a:prstGeom prst="rtTriangle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0" name="Google Shape;130;p13"/>
              <p:cNvSpPr/>
              <p:nvPr/>
            </p:nvSpPr>
            <p:spPr>
              <a:xfrm flipH="1" rot="10800000">
                <a:off x="0" y="833368"/>
                <a:ext cx="5029200" cy="277958"/>
              </a:xfrm>
              <a:prstGeom prst="rtTriangle">
                <a:avLst/>
              </a:prstGeom>
              <a:solidFill>
                <a:srgbClr val="FFAA3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1" name="Google Shape;131;p13"/>
              <p:cNvSpPr/>
              <p:nvPr/>
            </p:nvSpPr>
            <p:spPr>
              <a:xfrm rot="10800000">
                <a:off x="0" y="827924"/>
                <a:ext cx="9144000" cy="467475"/>
              </a:xfrm>
              <a:prstGeom prst="rtTriangle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2" name="Google Shape;132;p13"/>
              <p:cNvSpPr/>
              <p:nvPr/>
            </p:nvSpPr>
            <p:spPr>
              <a:xfrm rot="10800000">
                <a:off x="0" y="833368"/>
                <a:ext cx="9144000" cy="346332"/>
              </a:xfrm>
              <a:prstGeom prst="rtTriangle">
                <a:avLst/>
              </a:prstGeom>
              <a:solidFill>
                <a:srgbClr val="F3673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3" name="Google Shape;133;p13"/>
              <p:cNvSpPr/>
              <p:nvPr/>
            </p:nvSpPr>
            <p:spPr>
              <a:xfrm>
                <a:off x="0" y="1"/>
                <a:ext cx="9144000" cy="838200"/>
              </a:xfrm>
              <a:prstGeom prst="rect">
                <a:avLst/>
              </a:prstGeom>
              <a:solidFill>
                <a:srgbClr val="2D3E4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4" name="Google Shape;134;p13"/>
              <p:cNvSpPr/>
              <p:nvPr/>
            </p:nvSpPr>
            <p:spPr>
              <a:xfrm flipH="1" rot="10800000">
                <a:off x="0" y="0"/>
                <a:ext cx="990600" cy="672678"/>
              </a:xfrm>
              <a:prstGeom prst="rtTriangle">
                <a:avLst/>
              </a:prstGeom>
              <a:solidFill>
                <a:srgbClr val="466C7E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5" name="Google Shape;135;p13"/>
              <p:cNvSpPr/>
              <p:nvPr/>
            </p:nvSpPr>
            <p:spPr>
              <a:xfrm>
                <a:off x="76200" y="381000"/>
                <a:ext cx="497749" cy="953723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pic>
          <p:nvPicPr>
            <p:cNvPr id="136" name="Google Shape;136;p13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76200" y="87886"/>
              <a:ext cx="497749" cy="745608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8" name="Google Shape;138;p14"/>
          <p:cNvGrpSpPr/>
          <p:nvPr/>
        </p:nvGrpSpPr>
        <p:grpSpPr>
          <a:xfrm>
            <a:off x="-8" y="-2"/>
            <a:ext cx="1600208" cy="5143502"/>
            <a:chOff x="-8" y="-2"/>
            <a:chExt cx="1600208" cy="5143502"/>
          </a:xfrm>
        </p:grpSpPr>
        <p:sp>
          <p:nvSpPr>
            <p:cNvPr id="139" name="Google Shape;139;p14"/>
            <p:cNvSpPr/>
            <p:nvPr/>
          </p:nvSpPr>
          <p:spPr>
            <a:xfrm>
              <a:off x="38094" y="-2"/>
              <a:ext cx="917493" cy="5143500"/>
            </a:xfrm>
            <a:prstGeom prst="rect">
              <a:avLst/>
            </a:prstGeom>
            <a:solidFill>
              <a:srgbClr val="2D3E4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0" name="Google Shape;140;p14"/>
            <p:cNvSpPr/>
            <p:nvPr/>
          </p:nvSpPr>
          <p:spPr>
            <a:xfrm flipH="1" rot="10800000">
              <a:off x="0" y="0"/>
              <a:ext cx="1143000" cy="2914650"/>
            </a:xfrm>
            <a:prstGeom prst="rtTriangle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1" name="Google Shape;141;p14"/>
            <p:cNvSpPr/>
            <p:nvPr/>
          </p:nvSpPr>
          <p:spPr>
            <a:xfrm>
              <a:off x="0" y="3562350"/>
              <a:ext cx="1600200" cy="1581150"/>
            </a:xfrm>
            <a:prstGeom prst="rtTriangle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" name="Google Shape;142;p14"/>
            <p:cNvSpPr/>
            <p:nvPr/>
          </p:nvSpPr>
          <p:spPr>
            <a:xfrm flipH="1" rot="5400000">
              <a:off x="-952504" y="3124195"/>
              <a:ext cx="2971798" cy="1066807"/>
            </a:xfrm>
            <a:prstGeom prst="rtTriangle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" name="Google Shape;143;p14"/>
            <p:cNvSpPr/>
            <p:nvPr/>
          </p:nvSpPr>
          <p:spPr>
            <a:xfrm>
              <a:off x="1" y="3086100"/>
              <a:ext cx="1295400" cy="2057400"/>
            </a:xfrm>
            <a:prstGeom prst="rtTriangle">
              <a:avLst/>
            </a:prstGeom>
            <a:solidFill>
              <a:srgbClr val="FFAA3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" name="Google Shape;144;p14"/>
            <p:cNvSpPr/>
            <p:nvPr/>
          </p:nvSpPr>
          <p:spPr>
            <a:xfrm flipH="1" rot="5400000">
              <a:off x="-1104900" y="3276600"/>
              <a:ext cx="2971800" cy="762000"/>
            </a:xfrm>
            <a:prstGeom prst="rtTriangle">
              <a:avLst/>
            </a:prstGeom>
            <a:solidFill>
              <a:srgbClr val="F3673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" name="Google Shape;145;p14"/>
            <p:cNvSpPr/>
            <p:nvPr/>
          </p:nvSpPr>
          <p:spPr>
            <a:xfrm flipH="1" rot="10800000">
              <a:off x="0" y="0"/>
              <a:ext cx="955587" cy="3028950"/>
            </a:xfrm>
            <a:prstGeom prst="rtTriangle">
              <a:avLst/>
            </a:prstGeom>
            <a:solidFill>
              <a:srgbClr val="466C7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46" name="Google Shape;146;p14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152400" y="152400"/>
              <a:ext cx="685800" cy="10273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47" name="Google Shape;147;p14"/>
          <p:cNvSpPr txBox="1"/>
          <p:nvPr>
            <p:ph type="title"/>
          </p:nvPr>
        </p:nvSpPr>
        <p:spPr>
          <a:xfrm>
            <a:off x="1219201" y="3429000"/>
            <a:ext cx="7620000" cy="42505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p14"/>
          <p:cNvSpPr/>
          <p:nvPr>
            <p:ph idx="2" type="pic"/>
          </p:nvPr>
        </p:nvSpPr>
        <p:spPr>
          <a:xfrm>
            <a:off x="1219201" y="288131"/>
            <a:ext cx="76200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9" name="Google Shape;149;p14"/>
          <p:cNvSpPr txBox="1"/>
          <p:nvPr>
            <p:ph idx="1" type="body"/>
          </p:nvPr>
        </p:nvSpPr>
        <p:spPr>
          <a:xfrm>
            <a:off x="1219201" y="3854053"/>
            <a:ext cx="7620000" cy="6036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50" name="Google Shape;150;p14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p14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2" name="Google Shape;152;p14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5"/>
          <p:cNvSpPr txBox="1"/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5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5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5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"/>
          <p:cNvSpPr txBox="1"/>
          <p:nvPr>
            <p:ph type="ctrTitle"/>
          </p:nvPr>
        </p:nvSpPr>
        <p:spPr>
          <a:xfrm>
            <a:off x="2362200" y="1581150"/>
            <a:ext cx="6553200" cy="11025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2D3E4C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88" name="Google Shape;188;p1"/>
          <p:cNvSpPr txBox="1"/>
          <p:nvPr>
            <p:ph idx="1" type="subTitle"/>
          </p:nvPr>
        </p:nvSpPr>
        <p:spPr>
          <a:xfrm>
            <a:off x="2362200" y="2840831"/>
            <a:ext cx="6553200" cy="1314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2"/>
          <p:cNvSpPr txBox="1"/>
          <p:nvPr>
            <p:ph type="title"/>
          </p:nvPr>
        </p:nvSpPr>
        <p:spPr>
          <a:xfrm>
            <a:off x="609600" y="39987"/>
            <a:ext cx="8458200" cy="62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FAA39"/>
              </a:buClr>
              <a:buSzPts val="3240"/>
              <a:buFont typeface="Calibri"/>
              <a:buNone/>
            </a:pPr>
            <a:r>
              <a:t/>
            </a:r>
            <a:endParaRPr sz="3240"/>
          </a:p>
        </p:txBody>
      </p:sp>
      <p:sp>
        <p:nvSpPr>
          <p:cNvPr id="194" name="Google Shape;194;p2"/>
          <p:cNvSpPr txBox="1"/>
          <p:nvPr>
            <p:ph idx="1" type="body"/>
          </p:nvPr>
        </p:nvSpPr>
        <p:spPr>
          <a:xfrm>
            <a:off x="457200" y="971549"/>
            <a:ext cx="8229600" cy="36230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397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4"/>
          <p:cNvSpPr txBox="1"/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2D3E4C"/>
              </a:buClr>
              <a:buSzPts val="40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04" name="Google Shape;204;p4"/>
          <p:cNvSpPr txBox="1"/>
          <p:nvPr>
            <p:ph idx="1" type="body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2018-02-28T10:04:00Z</dcterms:created>
  <dc:creator>Paguirigan, Neale Marvin (IRRI)</dc:creator>
</cp:coreProperties>
</file>