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E4C"/>
    <a:srgbClr val="FFAA39"/>
    <a:srgbClr val="F36731"/>
    <a:srgbClr val="466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flipH="1" flipV="1">
            <a:off x="0" y="-32657"/>
            <a:ext cx="9144000" cy="21336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 userDrawn="1"/>
        </p:nvSpPr>
        <p:spPr>
          <a:xfrm flipH="1" flipV="1">
            <a:off x="0" y="-32657"/>
            <a:ext cx="9144000" cy="1762540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rot="5400000">
            <a:off x="-1273631" y="1240972"/>
            <a:ext cx="6890657" cy="43434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 userDrawn="1"/>
        </p:nvSpPr>
        <p:spPr>
          <a:xfrm flipV="1">
            <a:off x="0" y="-32658"/>
            <a:ext cx="4038600" cy="6858000"/>
          </a:xfrm>
          <a:prstGeom prst="rtTriangle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 userDrawn="1"/>
        </p:nvSpPr>
        <p:spPr>
          <a:xfrm flipV="1">
            <a:off x="-4" y="-32657"/>
            <a:ext cx="4038603" cy="2841172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2667000" y="2362200"/>
            <a:ext cx="6248400" cy="1470025"/>
          </a:xfrm>
        </p:spPr>
        <p:txBody>
          <a:bodyPr/>
          <a:lstStyle>
            <a:lvl1pPr>
              <a:defRPr>
                <a:solidFill>
                  <a:srgbClr val="2D3E4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2667000" y="4041775"/>
            <a:ext cx="6248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4440"/>
            <a:ext cx="2732094" cy="1124712"/>
          </a:xfrm>
          <a:prstGeom prst="rect">
            <a:avLst/>
          </a:prstGeom>
        </p:spPr>
      </p:pic>
      <p:sp>
        <p:nvSpPr>
          <p:cNvPr id="22" name="Right Triangle 21"/>
          <p:cNvSpPr/>
          <p:nvPr userDrawn="1"/>
        </p:nvSpPr>
        <p:spPr>
          <a:xfrm>
            <a:off x="0" y="5001302"/>
            <a:ext cx="3886203" cy="1875089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/>
          <p:cNvSpPr/>
          <p:nvPr userDrawn="1"/>
        </p:nvSpPr>
        <p:spPr>
          <a:xfrm>
            <a:off x="-3" y="5257800"/>
            <a:ext cx="3886203" cy="1618592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6019800"/>
            <a:ext cx="867415" cy="731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495" y="6019800"/>
            <a:ext cx="458683" cy="731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506" y="6019800"/>
            <a:ext cx="699294" cy="731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880" y="6019800"/>
            <a:ext cx="731520" cy="731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111240"/>
            <a:ext cx="685967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5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 userDrawn="1"/>
        </p:nvGrpSpPr>
        <p:grpSpPr>
          <a:xfrm>
            <a:off x="-8" y="-3"/>
            <a:ext cx="2209808" cy="6858003"/>
            <a:chOff x="-8" y="-3"/>
            <a:chExt cx="2209808" cy="6858003"/>
          </a:xfrm>
        </p:grpSpPr>
        <p:sp>
          <p:nvSpPr>
            <p:cNvPr id="37" name="Rectangle 36"/>
            <p:cNvSpPr/>
            <p:nvPr userDrawn="1"/>
          </p:nvSpPr>
          <p:spPr>
            <a:xfrm>
              <a:off x="38094" y="-3"/>
              <a:ext cx="1104906" cy="68580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Triangle 37"/>
            <p:cNvSpPr/>
            <p:nvPr userDrawn="1"/>
          </p:nvSpPr>
          <p:spPr>
            <a:xfrm flipV="1">
              <a:off x="0" y="0"/>
              <a:ext cx="1524000" cy="38862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Triangle 38"/>
            <p:cNvSpPr/>
            <p:nvPr userDrawn="1"/>
          </p:nvSpPr>
          <p:spPr>
            <a:xfrm>
              <a:off x="0" y="5105400"/>
              <a:ext cx="2209800" cy="17526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Triangle 39"/>
            <p:cNvSpPr/>
            <p:nvPr userDrawn="1"/>
          </p:nvSpPr>
          <p:spPr>
            <a:xfrm rot="5400000" flipH="1">
              <a:off x="-1354101" y="4249692"/>
              <a:ext cx="3962398" cy="1254211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ight Triangle 40"/>
            <p:cNvSpPr/>
            <p:nvPr userDrawn="1"/>
          </p:nvSpPr>
          <p:spPr>
            <a:xfrm>
              <a:off x="0" y="4114800"/>
              <a:ext cx="1612557" cy="27432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ight Triangle 41"/>
            <p:cNvSpPr/>
            <p:nvPr userDrawn="1"/>
          </p:nvSpPr>
          <p:spPr>
            <a:xfrm rot="5400000" flipH="1">
              <a:off x="-1503407" y="4399006"/>
              <a:ext cx="3962400" cy="955587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Triangle 42"/>
            <p:cNvSpPr/>
            <p:nvPr userDrawn="1"/>
          </p:nvSpPr>
          <p:spPr>
            <a:xfrm flipV="1">
              <a:off x="0" y="0"/>
              <a:ext cx="1254204" cy="40386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96" y="116007"/>
              <a:ext cx="838203" cy="125559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797604"/>
          </a:xfrm>
        </p:spPr>
        <p:txBody>
          <a:bodyPr/>
          <a:lstStyle>
            <a:lvl1pPr>
              <a:defRPr>
                <a:solidFill>
                  <a:srgbClr val="2D3E4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9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 userDrawn="1"/>
        </p:nvGrpSpPr>
        <p:grpSpPr>
          <a:xfrm>
            <a:off x="-8" y="-3"/>
            <a:ext cx="2209808" cy="6858003"/>
            <a:chOff x="-8" y="-3"/>
            <a:chExt cx="2209808" cy="6858003"/>
          </a:xfrm>
        </p:grpSpPr>
        <p:sp>
          <p:nvSpPr>
            <p:cNvPr id="37" name="Rectangle 36"/>
            <p:cNvSpPr/>
            <p:nvPr userDrawn="1"/>
          </p:nvSpPr>
          <p:spPr>
            <a:xfrm>
              <a:off x="38094" y="-3"/>
              <a:ext cx="1104906" cy="68580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Triangle 37"/>
            <p:cNvSpPr/>
            <p:nvPr userDrawn="1"/>
          </p:nvSpPr>
          <p:spPr>
            <a:xfrm flipV="1">
              <a:off x="0" y="0"/>
              <a:ext cx="1524000" cy="38862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Triangle 38"/>
            <p:cNvSpPr/>
            <p:nvPr userDrawn="1"/>
          </p:nvSpPr>
          <p:spPr>
            <a:xfrm>
              <a:off x="0" y="5105400"/>
              <a:ext cx="2209800" cy="17526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Triangle 39"/>
            <p:cNvSpPr/>
            <p:nvPr userDrawn="1"/>
          </p:nvSpPr>
          <p:spPr>
            <a:xfrm rot="5400000" flipH="1">
              <a:off x="-1354101" y="4249692"/>
              <a:ext cx="3962398" cy="1254211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ight Triangle 40"/>
            <p:cNvSpPr/>
            <p:nvPr userDrawn="1"/>
          </p:nvSpPr>
          <p:spPr>
            <a:xfrm>
              <a:off x="0" y="4114800"/>
              <a:ext cx="1612557" cy="27432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ight Triangle 41"/>
            <p:cNvSpPr/>
            <p:nvPr userDrawn="1"/>
          </p:nvSpPr>
          <p:spPr>
            <a:xfrm rot="5400000" flipH="1">
              <a:off x="-1503407" y="4399006"/>
              <a:ext cx="3962400" cy="955587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Triangle 42"/>
            <p:cNvSpPr/>
            <p:nvPr userDrawn="1"/>
          </p:nvSpPr>
          <p:spPr>
            <a:xfrm flipV="1">
              <a:off x="0" y="0"/>
              <a:ext cx="1254204" cy="40386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96" y="116007"/>
              <a:ext cx="838203" cy="1255593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2D3E4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5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sp>
          <p:nvSpPr>
            <p:cNvPr id="21" name="Right Triangle 20"/>
            <p:cNvSpPr/>
            <p:nvPr userDrawn="1"/>
          </p:nvSpPr>
          <p:spPr>
            <a:xfrm flipV="1">
              <a:off x="0" y="833364"/>
              <a:ext cx="5029200" cy="41084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/>
            <p:cNvSpPr/>
            <p:nvPr userDrawn="1"/>
          </p:nvSpPr>
          <p:spPr>
            <a:xfrm flipV="1">
              <a:off x="0" y="833368"/>
              <a:ext cx="5029200" cy="277958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Triangle 12"/>
            <p:cNvSpPr/>
            <p:nvPr userDrawn="1"/>
          </p:nvSpPr>
          <p:spPr>
            <a:xfrm flipH="1" flipV="1">
              <a:off x="0" y="827924"/>
              <a:ext cx="9144000" cy="467475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Triangle 13"/>
            <p:cNvSpPr/>
            <p:nvPr userDrawn="1"/>
          </p:nvSpPr>
          <p:spPr>
            <a:xfrm flipH="1" flipV="1">
              <a:off x="0" y="833368"/>
              <a:ext cx="9144000" cy="346332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Triangle 15"/>
            <p:cNvSpPr/>
            <p:nvPr userDrawn="1"/>
          </p:nvSpPr>
          <p:spPr>
            <a:xfrm flipV="1">
              <a:off x="0" y="0"/>
              <a:ext cx="1524000" cy="672678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52400" y="381000"/>
              <a:ext cx="6858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52400"/>
              <a:ext cx="685800" cy="10273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914400" y="53316"/>
            <a:ext cx="8153400" cy="830262"/>
          </a:xfrm>
        </p:spPr>
        <p:txBody>
          <a:bodyPr/>
          <a:lstStyle>
            <a:lvl1pPr algn="l">
              <a:defRPr>
                <a:solidFill>
                  <a:srgbClr val="FFAA3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2D3E4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 flipV="1">
            <a:off x="6124074" y="457200"/>
            <a:ext cx="3026228" cy="12954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flipV="1">
            <a:off x="0" y="304800"/>
            <a:ext cx="7848600" cy="19812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 userDrawn="1"/>
        </p:nvSpPr>
        <p:spPr>
          <a:xfrm flipH="1" flipV="1">
            <a:off x="5943600" y="266700"/>
            <a:ext cx="3206702" cy="1181100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flipH="1" flipV="1">
            <a:off x="4572000" y="0"/>
            <a:ext cx="4578302" cy="1143000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flipV="1">
            <a:off x="0" y="0"/>
            <a:ext cx="9144000" cy="1981200"/>
          </a:xfrm>
          <a:prstGeom prst="rtTriangle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flipV="1">
            <a:off x="0" y="0"/>
            <a:ext cx="3924300" cy="1981200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sp>
          <p:nvSpPr>
            <p:cNvPr id="24" name="Right Triangle 23"/>
            <p:cNvSpPr/>
            <p:nvPr userDrawn="1"/>
          </p:nvSpPr>
          <p:spPr>
            <a:xfrm flipV="1">
              <a:off x="0" y="833364"/>
              <a:ext cx="5029200" cy="41084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Triangle 24"/>
            <p:cNvSpPr/>
            <p:nvPr userDrawn="1"/>
          </p:nvSpPr>
          <p:spPr>
            <a:xfrm flipV="1">
              <a:off x="0" y="833368"/>
              <a:ext cx="5029200" cy="277958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Triangle 25"/>
            <p:cNvSpPr/>
            <p:nvPr userDrawn="1"/>
          </p:nvSpPr>
          <p:spPr>
            <a:xfrm flipH="1" flipV="1">
              <a:off x="0" y="827924"/>
              <a:ext cx="9144000" cy="467475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Triangle 26"/>
            <p:cNvSpPr/>
            <p:nvPr userDrawn="1"/>
          </p:nvSpPr>
          <p:spPr>
            <a:xfrm flipH="1" flipV="1">
              <a:off x="0" y="833368"/>
              <a:ext cx="9144000" cy="346332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Triangle 28"/>
            <p:cNvSpPr/>
            <p:nvPr userDrawn="1"/>
          </p:nvSpPr>
          <p:spPr>
            <a:xfrm flipV="1">
              <a:off x="0" y="0"/>
              <a:ext cx="1524000" cy="672678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52400" y="381000"/>
              <a:ext cx="6858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52400"/>
              <a:ext cx="685800" cy="1027300"/>
            </a:xfrm>
            <a:prstGeom prst="rect">
              <a:avLst/>
            </a:prstGeom>
          </p:spPr>
        </p:pic>
      </p:grp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914400" y="53316"/>
            <a:ext cx="8153400" cy="830262"/>
          </a:xfrm>
        </p:spPr>
        <p:txBody>
          <a:bodyPr/>
          <a:lstStyle>
            <a:lvl1pPr algn="l">
              <a:defRPr>
                <a:solidFill>
                  <a:srgbClr val="FFAA3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8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sp>
          <p:nvSpPr>
            <p:cNvPr id="27" name="Right Triangle 26"/>
            <p:cNvSpPr/>
            <p:nvPr userDrawn="1"/>
          </p:nvSpPr>
          <p:spPr>
            <a:xfrm flipV="1">
              <a:off x="0" y="833364"/>
              <a:ext cx="5029200" cy="41084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Triangle 27"/>
            <p:cNvSpPr/>
            <p:nvPr userDrawn="1"/>
          </p:nvSpPr>
          <p:spPr>
            <a:xfrm flipV="1">
              <a:off x="0" y="833368"/>
              <a:ext cx="5029200" cy="277958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Triangle 28"/>
            <p:cNvSpPr/>
            <p:nvPr userDrawn="1"/>
          </p:nvSpPr>
          <p:spPr>
            <a:xfrm flipH="1" flipV="1">
              <a:off x="0" y="827924"/>
              <a:ext cx="9144000" cy="467475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Triangle 29"/>
            <p:cNvSpPr/>
            <p:nvPr userDrawn="1"/>
          </p:nvSpPr>
          <p:spPr>
            <a:xfrm flipH="1" flipV="1">
              <a:off x="0" y="833368"/>
              <a:ext cx="9144000" cy="346332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Triangle 31"/>
            <p:cNvSpPr/>
            <p:nvPr userDrawn="1"/>
          </p:nvSpPr>
          <p:spPr>
            <a:xfrm flipV="1">
              <a:off x="0" y="0"/>
              <a:ext cx="1524000" cy="672678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152400" y="381000"/>
              <a:ext cx="6858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52400"/>
              <a:ext cx="685800" cy="1027300"/>
            </a:xfrm>
            <a:prstGeom prst="rect">
              <a:avLst/>
            </a:prstGeom>
          </p:spPr>
        </p:pic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914400" y="53316"/>
            <a:ext cx="8153400" cy="830262"/>
          </a:xfrm>
        </p:spPr>
        <p:txBody>
          <a:bodyPr/>
          <a:lstStyle>
            <a:lvl1pPr algn="l">
              <a:defRPr>
                <a:solidFill>
                  <a:srgbClr val="FFAA3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7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sp>
          <p:nvSpPr>
            <p:cNvPr id="17" name="Right Triangle 16"/>
            <p:cNvSpPr/>
            <p:nvPr userDrawn="1"/>
          </p:nvSpPr>
          <p:spPr>
            <a:xfrm flipV="1">
              <a:off x="0" y="833364"/>
              <a:ext cx="5029200" cy="41084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Triangle 17"/>
            <p:cNvSpPr/>
            <p:nvPr userDrawn="1"/>
          </p:nvSpPr>
          <p:spPr>
            <a:xfrm flipV="1">
              <a:off x="0" y="833368"/>
              <a:ext cx="5029200" cy="277958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Triangle 18"/>
            <p:cNvSpPr/>
            <p:nvPr userDrawn="1"/>
          </p:nvSpPr>
          <p:spPr>
            <a:xfrm flipH="1" flipV="1">
              <a:off x="0" y="827924"/>
              <a:ext cx="9144000" cy="467475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/>
            <p:cNvSpPr/>
            <p:nvPr userDrawn="1"/>
          </p:nvSpPr>
          <p:spPr>
            <a:xfrm flipH="1" flipV="1">
              <a:off x="0" y="833368"/>
              <a:ext cx="9144000" cy="346332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Triangle 31"/>
            <p:cNvSpPr/>
            <p:nvPr userDrawn="1"/>
          </p:nvSpPr>
          <p:spPr>
            <a:xfrm flipV="1">
              <a:off x="0" y="0"/>
              <a:ext cx="1524000" cy="672678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152400" y="381000"/>
              <a:ext cx="6858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52400"/>
              <a:ext cx="685800" cy="1027300"/>
            </a:xfrm>
            <a:prstGeom prst="rect">
              <a:avLst/>
            </a:prstGeom>
          </p:spPr>
        </p:pic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914400" y="53316"/>
            <a:ext cx="8153400" cy="830262"/>
          </a:xfrm>
        </p:spPr>
        <p:txBody>
          <a:bodyPr/>
          <a:lstStyle>
            <a:lvl1pPr algn="l">
              <a:defRPr>
                <a:solidFill>
                  <a:srgbClr val="FFAA3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-8" y="-3"/>
            <a:ext cx="2209808" cy="6858003"/>
            <a:chOff x="-8" y="-3"/>
            <a:chExt cx="2209808" cy="6858003"/>
          </a:xfrm>
        </p:grpSpPr>
        <p:sp>
          <p:nvSpPr>
            <p:cNvPr id="19" name="Rectangle 18"/>
            <p:cNvSpPr/>
            <p:nvPr userDrawn="1"/>
          </p:nvSpPr>
          <p:spPr>
            <a:xfrm>
              <a:off x="38094" y="-3"/>
              <a:ext cx="1104906" cy="68580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Triangle 16"/>
            <p:cNvSpPr/>
            <p:nvPr userDrawn="1"/>
          </p:nvSpPr>
          <p:spPr>
            <a:xfrm flipV="1">
              <a:off x="0" y="0"/>
              <a:ext cx="1524000" cy="38862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/>
            <p:cNvSpPr/>
            <p:nvPr userDrawn="1"/>
          </p:nvSpPr>
          <p:spPr>
            <a:xfrm>
              <a:off x="0" y="5105400"/>
              <a:ext cx="2209800" cy="17526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Triangle 15"/>
            <p:cNvSpPr/>
            <p:nvPr userDrawn="1"/>
          </p:nvSpPr>
          <p:spPr>
            <a:xfrm rot="5400000" flipH="1">
              <a:off x="-1354101" y="4249692"/>
              <a:ext cx="3962398" cy="1254211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Triangle 21"/>
            <p:cNvSpPr/>
            <p:nvPr userDrawn="1"/>
          </p:nvSpPr>
          <p:spPr>
            <a:xfrm>
              <a:off x="0" y="4114800"/>
              <a:ext cx="1612557" cy="27432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Triangle 27"/>
            <p:cNvSpPr/>
            <p:nvPr userDrawn="1"/>
          </p:nvSpPr>
          <p:spPr>
            <a:xfrm rot="5400000" flipH="1">
              <a:off x="-1503407" y="4399006"/>
              <a:ext cx="3962400" cy="955587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Triangle 24"/>
            <p:cNvSpPr/>
            <p:nvPr userDrawn="1"/>
          </p:nvSpPr>
          <p:spPr>
            <a:xfrm flipV="1">
              <a:off x="0" y="0"/>
              <a:ext cx="1254204" cy="40386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96" y="116007"/>
              <a:ext cx="838203" cy="1255593"/>
            </a:xfrm>
            <a:prstGeom prst="rect">
              <a:avLst/>
            </a:prstGeom>
          </p:spPr>
        </p:pic>
      </p:grp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0" y="0"/>
            <a:ext cx="9144000" cy="1295400"/>
            <a:chOff x="0" y="0"/>
            <a:chExt cx="9144000" cy="1295400"/>
          </a:xfrm>
        </p:grpSpPr>
        <p:sp>
          <p:nvSpPr>
            <p:cNvPr id="19" name="Right Triangle 18"/>
            <p:cNvSpPr/>
            <p:nvPr userDrawn="1"/>
          </p:nvSpPr>
          <p:spPr>
            <a:xfrm flipV="1">
              <a:off x="0" y="833364"/>
              <a:ext cx="5029200" cy="41084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/>
            <p:cNvSpPr/>
            <p:nvPr userDrawn="1"/>
          </p:nvSpPr>
          <p:spPr>
            <a:xfrm flipV="1">
              <a:off x="0" y="833368"/>
              <a:ext cx="5029200" cy="277958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/>
            <p:cNvSpPr/>
            <p:nvPr userDrawn="1"/>
          </p:nvSpPr>
          <p:spPr>
            <a:xfrm flipH="1" flipV="1">
              <a:off x="0" y="827924"/>
              <a:ext cx="9144000" cy="467475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Triangle 21"/>
            <p:cNvSpPr/>
            <p:nvPr userDrawn="1"/>
          </p:nvSpPr>
          <p:spPr>
            <a:xfrm flipH="1" flipV="1">
              <a:off x="0" y="833368"/>
              <a:ext cx="9144000" cy="346332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Triangle 33"/>
            <p:cNvSpPr/>
            <p:nvPr userDrawn="1"/>
          </p:nvSpPr>
          <p:spPr>
            <a:xfrm flipV="1">
              <a:off x="0" y="0"/>
              <a:ext cx="1524000" cy="672678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152400" y="381000"/>
              <a:ext cx="6858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" name="Picture 3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52400"/>
              <a:ext cx="685800" cy="10273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1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8" y="-3"/>
            <a:ext cx="2209808" cy="6858003"/>
            <a:chOff x="-8" y="-3"/>
            <a:chExt cx="2209808" cy="6858003"/>
          </a:xfrm>
        </p:grpSpPr>
        <p:sp>
          <p:nvSpPr>
            <p:cNvPr id="23" name="Rectangle 22"/>
            <p:cNvSpPr/>
            <p:nvPr userDrawn="1"/>
          </p:nvSpPr>
          <p:spPr>
            <a:xfrm>
              <a:off x="38094" y="-3"/>
              <a:ext cx="1104906" cy="68580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Triangle 23"/>
            <p:cNvSpPr/>
            <p:nvPr userDrawn="1"/>
          </p:nvSpPr>
          <p:spPr>
            <a:xfrm flipV="1">
              <a:off x="0" y="0"/>
              <a:ext cx="1524000" cy="38862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Triangle 24"/>
            <p:cNvSpPr/>
            <p:nvPr userDrawn="1"/>
          </p:nvSpPr>
          <p:spPr>
            <a:xfrm>
              <a:off x="0" y="5105400"/>
              <a:ext cx="2209800" cy="1752600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Triangle 25"/>
            <p:cNvSpPr/>
            <p:nvPr userDrawn="1"/>
          </p:nvSpPr>
          <p:spPr>
            <a:xfrm rot="5400000" flipH="1">
              <a:off x="-1354101" y="4249692"/>
              <a:ext cx="3962398" cy="1254211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Triangle 26"/>
            <p:cNvSpPr/>
            <p:nvPr userDrawn="1"/>
          </p:nvSpPr>
          <p:spPr>
            <a:xfrm>
              <a:off x="0" y="4114800"/>
              <a:ext cx="1612557" cy="27432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Triangle 27"/>
            <p:cNvSpPr/>
            <p:nvPr userDrawn="1"/>
          </p:nvSpPr>
          <p:spPr>
            <a:xfrm rot="5400000" flipH="1">
              <a:off x="-1503407" y="4399006"/>
              <a:ext cx="3962400" cy="955587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Triangle 28"/>
            <p:cNvSpPr/>
            <p:nvPr userDrawn="1"/>
          </p:nvSpPr>
          <p:spPr>
            <a:xfrm flipV="1">
              <a:off x="0" y="0"/>
              <a:ext cx="1254204" cy="40386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96" y="116007"/>
              <a:ext cx="838203" cy="125559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0"/>
            <a:ext cx="7239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384175"/>
            <a:ext cx="7239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138738"/>
            <a:ext cx="7239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6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8034-4BBB-4E24-8004-D87DE6C90C91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50EAE-2010-4E54-BC40-8169948F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4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92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7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Paguirigan, Neale Marvin (IRRI)</dc:creator>
  <cp:lastModifiedBy>Paguirigan, Neale Marvin (IRRI)</cp:lastModifiedBy>
  <cp:revision>16</cp:revision>
  <dcterms:created xsi:type="dcterms:W3CDTF">2018-02-28T10:04:00Z</dcterms:created>
  <dcterms:modified xsi:type="dcterms:W3CDTF">2019-06-24T07:54:47Z</dcterms:modified>
</cp:coreProperties>
</file>