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87e4234299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87e4234299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8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9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905000" y="0"/>
            <a:ext cx="7239000" cy="5143500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2286000" y="971550"/>
            <a:ext cx="6629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277979" y="3028950"/>
            <a:ext cx="66375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FFAA39"/>
              </a:buClr>
              <a:buSzPts val="2800"/>
              <a:buNone/>
              <a:defRPr sz="2800">
                <a:solidFill>
                  <a:srgbClr val="FFAA3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grpSp>
        <p:nvGrpSpPr>
          <p:cNvPr id="15" name="Google Shape;15;p2"/>
          <p:cNvGrpSpPr/>
          <p:nvPr/>
        </p:nvGrpSpPr>
        <p:grpSpPr>
          <a:xfrm>
            <a:off x="100297" y="4776451"/>
            <a:ext cx="1698369" cy="309946"/>
            <a:chOff x="3810000" y="4278628"/>
            <a:chExt cx="4008423" cy="731522"/>
          </a:xfrm>
        </p:grpSpPr>
        <p:pic>
          <p:nvPicPr>
            <p:cNvPr id="16" name="Google Shape;16;p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810000" y="4278630"/>
              <a:ext cx="867415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7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693672" y="4278630"/>
              <a:ext cx="458683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18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299476" y="4278628"/>
              <a:ext cx="699295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Google Shape;19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794432" y="4278630"/>
              <a:ext cx="731521" cy="7315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20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132456" y="4370070"/>
              <a:ext cx="685967" cy="54864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1" name="Google Shape;21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7173" y="9024"/>
            <a:ext cx="1776495" cy="343525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" name="Google Shape;22;p2"/>
          <p:cNvGrpSpPr/>
          <p:nvPr/>
        </p:nvGrpSpPr>
        <p:grpSpPr>
          <a:xfrm rot="10800000">
            <a:off x="1904695" y="4793580"/>
            <a:ext cx="7239305" cy="350550"/>
            <a:chOff x="0" y="827999"/>
            <a:chExt cx="9144000" cy="467400"/>
          </a:xfrm>
        </p:grpSpPr>
        <p:sp>
          <p:nvSpPr>
            <p:cNvPr id="23" name="Google Shape;23;p2"/>
            <p:cNvSpPr/>
            <p:nvPr/>
          </p:nvSpPr>
          <p:spPr>
            <a:xfrm flipH="1" rot="10800000">
              <a:off x="0" y="833511"/>
              <a:ext cx="5029200" cy="4107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 flipH="1" rot="10800000">
              <a:off x="0" y="833226"/>
              <a:ext cx="5029200" cy="2781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 rot="10800000">
              <a:off x="0" y="827999"/>
              <a:ext cx="9144000" cy="4674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 rot="10800000">
              <a:off x="0" y="833500"/>
              <a:ext cx="9144000" cy="3462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oogle Shape;160;p11"/>
          <p:cNvGrpSpPr/>
          <p:nvPr/>
        </p:nvGrpSpPr>
        <p:grpSpPr>
          <a:xfrm>
            <a:off x="-1" y="-2"/>
            <a:ext cx="1600201" cy="5143652"/>
            <a:chOff x="-1" y="-2"/>
            <a:chExt cx="1600201" cy="5143652"/>
          </a:xfrm>
        </p:grpSpPr>
        <p:sp>
          <p:nvSpPr>
            <p:cNvPr id="161" name="Google Shape;161;p11"/>
            <p:cNvSpPr/>
            <p:nvPr/>
          </p:nvSpPr>
          <p:spPr>
            <a:xfrm>
              <a:off x="38094" y="-2"/>
              <a:ext cx="917400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1"/>
            <p:cNvSpPr/>
            <p:nvPr/>
          </p:nvSpPr>
          <p:spPr>
            <a:xfrm flipH="1" rot="10800000">
              <a:off x="0" y="150"/>
              <a:ext cx="1143000" cy="29145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1"/>
            <p:cNvSpPr/>
            <p:nvPr/>
          </p:nvSpPr>
          <p:spPr>
            <a:xfrm>
              <a:off x="0" y="3562350"/>
              <a:ext cx="1600200" cy="15813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1"/>
            <p:cNvSpPr/>
            <p:nvPr/>
          </p:nvSpPr>
          <p:spPr>
            <a:xfrm flipH="1" rot="5400000">
              <a:off x="-952501" y="3124198"/>
              <a:ext cx="2971800" cy="10668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1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1"/>
            <p:cNvSpPr/>
            <p:nvPr/>
          </p:nvSpPr>
          <p:spPr>
            <a:xfrm flipH="1" rot="10800000">
              <a:off x="0" y="150"/>
              <a:ext cx="955500" cy="30288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1"/>
          <p:cNvSpPr txBox="1"/>
          <p:nvPr>
            <p:ph type="title"/>
          </p:nvPr>
        </p:nvSpPr>
        <p:spPr>
          <a:xfrm>
            <a:off x="1295401" y="205979"/>
            <a:ext cx="7391400" cy="59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  <a:defRPr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1"/>
          <p:cNvSpPr txBox="1"/>
          <p:nvPr>
            <p:ph idx="1" type="body"/>
          </p:nvPr>
        </p:nvSpPr>
        <p:spPr>
          <a:xfrm rot="5400000">
            <a:off x="3217650" y="-874499"/>
            <a:ext cx="3394500" cy="7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1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1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3" name="Google Shape;17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57150"/>
            <a:ext cx="685800" cy="132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 txBox="1"/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4400"/>
              <a:buFont typeface="Calibri"/>
              <a:buNone/>
              <a:defRPr>
                <a:solidFill>
                  <a:srgbClr val="2D3E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12"/>
          <p:cNvSpPr txBox="1"/>
          <p:nvPr>
            <p:ph idx="1" type="body"/>
          </p:nvPr>
        </p:nvSpPr>
        <p:spPr>
          <a:xfrm rot="5400000">
            <a:off x="1615650" y="-266671"/>
            <a:ext cx="43887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7" name="Google Shape;177;p1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1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80" name="Google Shape;180;p12"/>
          <p:cNvGrpSpPr/>
          <p:nvPr/>
        </p:nvGrpSpPr>
        <p:grpSpPr>
          <a:xfrm>
            <a:off x="-1" y="-2"/>
            <a:ext cx="1600201" cy="5143652"/>
            <a:chOff x="-1" y="-2"/>
            <a:chExt cx="1600201" cy="5143652"/>
          </a:xfrm>
        </p:grpSpPr>
        <p:sp>
          <p:nvSpPr>
            <p:cNvPr id="181" name="Google Shape;181;p12"/>
            <p:cNvSpPr/>
            <p:nvPr/>
          </p:nvSpPr>
          <p:spPr>
            <a:xfrm>
              <a:off x="38094" y="-2"/>
              <a:ext cx="917400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2"/>
            <p:cNvSpPr/>
            <p:nvPr/>
          </p:nvSpPr>
          <p:spPr>
            <a:xfrm flipH="1" rot="10800000">
              <a:off x="0" y="150"/>
              <a:ext cx="1143000" cy="29145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2"/>
            <p:cNvSpPr/>
            <p:nvPr/>
          </p:nvSpPr>
          <p:spPr>
            <a:xfrm>
              <a:off x="0" y="3562350"/>
              <a:ext cx="1600200" cy="15813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2"/>
            <p:cNvSpPr/>
            <p:nvPr/>
          </p:nvSpPr>
          <p:spPr>
            <a:xfrm flipH="1" rot="5400000">
              <a:off x="-952501" y="3124198"/>
              <a:ext cx="2971800" cy="10668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2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2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12"/>
            <p:cNvSpPr/>
            <p:nvPr/>
          </p:nvSpPr>
          <p:spPr>
            <a:xfrm flipH="1" rot="10800000">
              <a:off x="0" y="150"/>
              <a:ext cx="955500" cy="30288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88" name="Google Shape;18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57150"/>
            <a:ext cx="685800" cy="132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3"/>
          <p:cNvGrpSpPr/>
          <p:nvPr/>
        </p:nvGrpSpPr>
        <p:grpSpPr>
          <a:xfrm>
            <a:off x="0" y="1"/>
            <a:ext cx="9144000" cy="1001024"/>
            <a:chOff x="0" y="1"/>
            <a:chExt cx="9144000" cy="1334699"/>
          </a:xfrm>
        </p:grpSpPr>
        <p:sp>
          <p:nvSpPr>
            <p:cNvPr id="29" name="Google Shape;29;p3"/>
            <p:cNvSpPr/>
            <p:nvPr/>
          </p:nvSpPr>
          <p:spPr>
            <a:xfrm flipH="1" rot="10800000">
              <a:off x="0" y="833511"/>
              <a:ext cx="5029200" cy="4107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 flipH="1" rot="10800000">
              <a:off x="0" y="833226"/>
              <a:ext cx="5029200" cy="2781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 rot="10800000">
              <a:off x="0" y="827999"/>
              <a:ext cx="9144000" cy="4674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10800000">
              <a:off x="0" y="833500"/>
              <a:ext cx="9144000" cy="3462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0" y="1"/>
              <a:ext cx="9144000" cy="8382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 flipH="1" rot="10800000">
              <a:off x="0" y="78"/>
              <a:ext cx="990600" cy="6726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76200" y="381000"/>
              <a:ext cx="497700" cy="953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3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" type="body"/>
          </p:nvPr>
        </p:nvSpPr>
        <p:spPr>
          <a:xfrm>
            <a:off x="457200" y="971549"/>
            <a:ext cx="8229600" cy="36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1" name="Google Shape;4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199" y="-55442"/>
            <a:ext cx="511241" cy="98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38094" y="-2"/>
            <a:ext cx="917400" cy="5143500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flipH="1" rot="10800000">
            <a:off x="0" y="150"/>
            <a:ext cx="1143000" cy="2914500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0" y="3562350"/>
            <a:ext cx="1600200" cy="1581300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5400000">
            <a:off x="-952501" y="3124198"/>
            <a:ext cx="2971800" cy="1066800"/>
          </a:xfrm>
          <a:prstGeom prst="rtTriangl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1" y="3086100"/>
            <a:ext cx="1295400" cy="2057400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"/>
          <p:cNvSpPr/>
          <p:nvPr/>
        </p:nvSpPr>
        <p:spPr>
          <a:xfrm flipH="1" rot="5400000">
            <a:off x="-1104900" y="3276600"/>
            <a:ext cx="2971800" cy="762000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 flipH="1" rot="10800000">
            <a:off x="0" y="150"/>
            <a:ext cx="955500" cy="3028800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3" name="Google Shape;5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57150"/>
            <a:ext cx="685800" cy="132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D3E4C"/>
              </a:buClr>
              <a:buSzPts val="3200"/>
              <a:buFont typeface="Century Gothic"/>
              <a:buNone/>
              <a:defRPr b="1" sz="3200" cap="none">
                <a:solidFill>
                  <a:srgbClr val="2D3E4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0" name="Google Shape;60;p5"/>
          <p:cNvGrpSpPr/>
          <p:nvPr/>
        </p:nvGrpSpPr>
        <p:grpSpPr>
          <a:xfrm>
            <a:off x="0" y="-2"/>
            <a:ext cx="9150302" cy="1314509"/>
            <a:chOff x="0" y="-2"/>
            <a:chExt cx="9150302" cy="1714502"/>
          </a:xfrm>
        </p:grpSpPr>
        <p:sp>
          <p:nvSpPr>
            <p:cNvPr id="61" name="Google Shape;61;p5"/>
            <p:cNvSpPr/>
            <p:nvPr/>
          </p:nvSpPr>
          <p:spPr>
            <a:xfrm rot="10800000">
              <a:off x="4267202" y="342899"/>
              <a:ext cx="4883100" cy="13716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flipH="1" rot="10800000">
              <a:off x="0" y="228600"/>
              <a:ext cx="7848600" cy="14859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 rot="10800000">
              <a:off x="3048002" y="200099"/>
              <a:ext cx="6102300" cy="12858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 rot="10800000">
              <a:off x="1828802" y="-2"/>
              <a:ext cx="7321500" cy="10287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 flipH="1" rot="10800000">
              <a:off x="0" y="0"/>
              <a:ext cx="9144000" cy="1485900"/>
            </a:xfrm>
            <a:prstGeom prst="rtTriangle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5"/>
            <p:cNvSpPr/>
            <p:nvPr/>
          </p:nvSpPr>
          <p:spPr>
            <a:xfrm flipH="1" rot="10800000">
              <a:off x="0" y="0"/>
              <a:ext cx="3924300" cy="14859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/>
          <p:nvPr>
            <p:ph idx="1" type="body"/>
          </p:nvPr>
        </p:nvSpPr>
        <p:spPr>
          <a:xfrm>
            <a:off x="457200" y="1001042"/>
            <a:ext cx="4038600" cy="35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6"/>
          <p:cNvSpPr txBox="1"/>
          <p:nvPr>
            <p:ph idx="2" type="body"/>
          </p:nvPr>
        </p:nvSpPr>
        <p:spPr>
          <a:xfrm>
            <a:off x="4648200" y="1001042"/>
            <a:ext cx="4038600" cy="35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3" name="Google Shape;73;p6"/>
          <p:cNvGrpSpPr/>
          <p:nvPr/>
        </p:nvGrpSpPr>
        <p:grpSpPr>
          <a:xfrm>
            <a:off x="0" y="1"/>
            <a:ext cx="9144000" cy="1001024"/>
            <a:chOff x="0" y="1"/>
            <a:chExt cx="9144000" cy="1001024"/>
          </a:xfrm>
        </p:grpSpPr>
        <p:grpSp>
          <p:nvGrpSpPr>
            <p:cNvPr id="74" name="Google Shape;74;p6"/>
            <p:cNvGrpSpPr/>
            <p:nvPr/>
          </p:nvGrpSpPr>
          <p:grpSpPr>
            <a:xfrm>
              <a:off x="0" y="1"/>
              <a:ext cx="9144000" cy="1001024"/>
              <a:chOff x="0" y="1"/>
              <a:chExt cx="9144000" cy="1334699"/>
            </a:xfrm>
          </p:grpSpPr>
          <p:sp>
            <p:nvSpPr>
              <p:cNvPr id="75" name="Google Shape;75;p6"/>
              <p:cNvSpPr/>
              <p:nvPr/>
            </p:nvSpPr>
            <p:spPr>
              <a:xfrm flipH="1" rot="10800000">
                <a:off x="0" y="833511"/>
                <a:ext cx="5029200" cy="4107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76;p6"/>
              <p:cNvSpPr/>
              <p:nvPr/>
            </p:nvSpPr>
            <p:spPr>
              <a:xfrm flipH="1" rot="10800000">
                <a:off x="0" y="833226"/>
                <a:ext cx="5029200" cy="278100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6"/>
              <p:cNvSpPr/>
              <p:nvPr/>
            </p:nvSpPr>
            <p:spPr>
              <a:xfrm rot="10800000">
                <a:off x="0" y="827999"/>
                <a:ext cx="9144000" cy="4674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6"/>
              <p:cNvSpPr/>
              <p:nvPr/>
            </p:nvSpPr>
            <p:spPr>
              <a:xfrm rot="10800000">
                <a:off x="0" y="833500"/>
                <a:ext cx="9144000" cy="346200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6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6"/>
              <p:cNvSpPr/>
              <p:nvPr/>
            </p:nvSpPr>
            <p:spPr>
              <a:xfrm flipH="1" rot="10800000">
                <a:off x="0" y="78"/>
                <a:ext cx="990600" cy="672600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6"/>
              <p:cNvSpPr/>
              <p:nvPr/>
            </p:nvSpPr>
            <p:spPr>
              <a:xfrm>
                <a:off x="76200" y="381000"/>
                <a:ext cx="497700" cy="953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82" name="Google Shape;82;p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3" name="Google Shape;8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99" y="-55442"/>
            <a:ext cx="511241" cy="9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6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7" name="Google Shape;87;p7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8" name="Google Shape;88;p7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9" name="Google Shape;89;p7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0" name="Google Shape;90;p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0" y="1"/>
            <a:ext cx="9144000" cy="1001024"/>
            <a:chOff x="0" y="1"/>
            <a:chExt cx="9144000" cy="1001024"/>
          </a:xfrm>
        </p:grpSpPr>
        <p:grpSp>
          <p:nvGrpSpPr>
            <p:cNvPr id="94" name="Google Shape;94;p7"/>
            <p:cNvGrpSpPr/>
            <p:nvPr/>
          </p:nvGrpSpPr>
          <p:grpSpPr>
            <a:xfrm>
              <a:off x="0" y="1"/>
              <a:ext cx="9144000" cy="1001024"/>
              <a:chOff x="0" y="1"/>
              <a:chExt cx="9144000" cy="1334699"/>
            </a:xfrm>
          </p:grpSpPr>
          <p:sp>
            <p:nvSpPr>
              <p:cNvPr id="95" name="Google Shape;95;p7"/>
              <p:cNvSpPr/>
              <p:nvPr/>
            </p:nvSpPr>
            <p:spPr>
              <a:xfrm flipH="1" rot="10800000">
                <a:off x="0" y="833511"/>
                <a:ext cx="5029200" cy="4107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7"/>
              <p:cNvSpPr/>
              <p:nvPr/>
            </p:nvSpPr>
            <p:spPr>
              <a:xfrm flipH="1" rot="10800000">
                <a:off x="0" y="833226"/>
                <a:ext cx="5029200" cy="278100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7"/>
              <p:cNvSpPr/>
              <p:nvPr/>
            </p:nvSpPr>
            <p:spPr>
              <a:xfrm rot="10800000">
                <a:off x="0" y="827999"/>
                <a:ext cx="9144000" cy="4674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7"/>
              <p:cNvSpPr/>
              <p:nvPr/>
            </p:nvSpPr>
            <p:spPr>
              <a:xfrm rot="10800000">
                <a:off x="0" y="833500"/>
                <a:ext cx="9144000" cy="346200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7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7"/>
              <p:cNvSpPr/>
              <p:nvPr/>
            </p:nvSpPr>
            <p:spPr>
              <a:xfrm flipH="1" rot="10800000">
                <a:off x="0" y="78"/>
                <a:ext cx="990600" cy="672600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7"/>
              <p:cNvSpPr/>
              <p:nvPr/>
            </p:nvSpPr>
            <p:spPr>
              <a:xfrm>
                <a:off x="76200" y="381000"/>
                <a:ext cx="497700" cy="953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02" name="Google Shape;102;p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3" name="Google Shape;10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97748"/>
            <a:ext cx="493776" cy="81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199" y="-55442"/>
            <a:ext cx="511241" cy="9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7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0" name="Google Shape;110;p8"/>
          <p:cNvGrpSpPr/>
          <p:nvPr/>
        </p:nvGrpSpPr>
        <p:grpSpPr>
          <a:xfrm>
            <a:off x="0" y="1"/>
            <a:ext cx="9144000" cy="1001024"/>
            <a:chOff x="0" y="1"/>
            <a:chExt cx="9144000" cy="1001024"/>
          </a:xfrm>
        </p:grpSpPr>
        <p:grpSp>
          <p:nvGrpSpPr>
            <p:cNvPr id="111" name="Google Shape;111;p8"/>
            <p:cNvGrpSpPr/>
            <p:nvPr/>
          </p:nvGrpSpPr>
          <p:grpSpPr>
            <a:xfrm>
              <a:off x="0" y="1"/>
              <a:ext cx="9144000" cy="1001024"/>
              <a:chOff x="0" y="1"/>
              <a:chExt cx="9144000" cy="1334699"/>
            </a:xfrm>
          </p:grpSpPr>
          <p:sp>
            <p:nvSpPr>
              <p:cNvPr id="112" name="Google Shape;112;p8"/>
              <p:cNvSpPr/>
              <p:nvPr/>
            </p:nvSpPr>
            <p:spPr>
              <a:xfrm flipH="1" rot="10800000">
                <a:off x="0" y="833511"/>
                <a:ext cx="5029200" cy="4107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8"/>
              <p:cNvSpPr/>
              <p:nvPr/>
            </p:nvSpPr>
            <p:spPr>
              <a:xfrm flipH="1" rot="10800000">
                <a:off x="0" y="833226"/>
                <a:ext cx="5029200" cy="278100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8"/>
              <p:cNvSpPr/>
              <p:nvPr/>
            </p:nvSpPr>
            <p:spPr>
              <a:xfrm rot="10800000">
                <a:off x="0" y="827999"/>
                <a:ext cx="9144000" cy="4674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8"/>
              <p:cNvSpPr/>
              <p:nvPr/>
            </p:nvSpPr>
            <p:spPr>
              <a:xfrm rot="10800000">
                <a:off x="0" y="833500"/>
                <a:ext cx="9144000" cy="346200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flipH="1" rot="10800000">
                <a:off x="0" y="78"/>
                <a:ext cx="990600" cy="672600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8"/>
              <p:cNvSpPr/>
              <p:nvPr/>
            </p:nvSpPr>
            <p:spPr>
              <a:xfrm>
                <a:off x="76200" y="381000"/>
                <a:ext cx="497700" cy="953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19" name="Google Shape;119;p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0" name="Google Shape;12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97748"/>
            <a:ext cx="493776" cy="81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199" y="-55442"/>
            <a:ext cx="511241" cy="9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8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/>
          <p:nvPr>
            <p:ph type="title"/>
          </p:nvPr>
        </p:nvSpPr>
        <p:spPr>
          <a:xfrm>
            <a:off x="457201" y="1071562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9"/>
          <p:cNvSpPr txBox="1"/>
          <p:nvPr>
            <p:ph idx="1" type="body"/>
          </p:nvPr>
        </p:nvSpPr>
        <p:spPr>
          <a:xfrm>
            <a:off x="3575050" y="1085850"/>
            <a:ext cx="5111700" cy="35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26" name="Google Shape;126;p9"/>
          <p:cNvSpPr txBox="1"/>
          <p:nvPr>
            <p:ph idx="2" type="body"/>
          </p:nvPr>
        </p:nvSpPr>
        <p:spPr>
          <a:xfrm>
            <a:off x="457201" y="1943101"/>
            <a:ext cx="3008400" cy="26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7" name="Google Shape;127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0" name="Google Shape;130;p9"/>
          <p:cNvGrpSpPr/>
          <p:nvPr/>
        </p:nvGrpSpPr>
        <p:grpSpPr>
          <a:xfrm>
            <a:off x="0" y="1"/>
            <a:ext cx="9144000" cy="1001024"/>
            <a:chOff x="0" y="1"/>
            <a:chExt cx="9144000" cy="1001024"/>
          </a:xfrm>
        </p:grpSpPr>
        <p:grpSp>
          <p:nvGrpSpPr>
            <p:cNvPr id="131" name="Google Shape;131;p9"/>
            <p:cNvGrpSpPr/>
            <p:nvPr/>
          </p:nvGrpSpPr>
          <p:grpSpPr>
            <a:xfrm>
              <a:off x="0" y="1"/>
              <a:ext cx="9144000" cy="1001024"/>
              <a:chOff x="0" y="1"/>
              <a:chExt cx="9144000" cy="1334699"/>
            </a:xfrm>
          </p:grpSpPr>
          <p:sp>
            <p:nvSpPr>
              <p:cNvPr id="132" name="Google Shape;132;p9"/>
              <p:cNvSpPr/>
              <p:nvPr/>
            </p:nvSpPr>
            <p:spPr>
              <a:xfrm flipH="1" rot="10800000">
                <a:off x="0" y="833511"/>
                <a:ext cx="5029200" cy="4107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9"/>
              <p:cNvSpPr/>
              <p:nvPr/>
            </p:nvSpPr>
            <p:spPr>
              <a:xfrm flipH="1" rot="10800000">
                <a:off x="0" y="833226"/>
                <a:ext cx="5029200" cy="278100"/>
              </a:xfrm>
              <a:prstGeom prst="rtTriangle">
                <a:avLst/>
              </a:prstGeom>
              <a:solidFill>
                <a:srgbClr val="FFAA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9"/>
              <p:cNvSpPr/>
              <p:nvPr/>
            </p:nvSpPr>
            <p:spPr>
              <a:xfrm rot="10800000">
                <a:off x="0" y="827999"/>
                <a:ext cx="9144000" cy="467400"/>
              </a:xfrm>
              <a:prstGeom prst="rtTriangle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9"/>
              <p:cNvSpPr/>
              <p:nvPr/>
            </p:nvSpPr>
            <p:spPr>
              <a:xfrm rot="10800000">
                <a:off x="0" y="833500"/>
                <a:ext cx="9144000" cy="346200"/>
              </a:xfrm>
              <a:prstGeom prst="rtTriangle">
                <a:avLst/>
              </a:prstGeom>
              <a:solidFill>
                <a:srgbClr val="F3673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9"/>
              <p:cNvSpPr/>
              <p:nvPr/>
            </p:nvSpPr>
            <p:spPr>
              <a:xfrm>
                <a:off x="0" y="1"/>
                <a:ext cx="9144000" cy="838200"/>
              </a:xfrm>
              <a:prstGeom prst="rect">
                <a:avLst/>
              </a:prstGeom>
              <a:solidFill>
                <a:srgbClr val="2D3E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9"/>
              <p:cNvSpPr/>
              <p:nvPr/>
            </p:nvSpPr>
            <p:spPr>
              <a:xfrm flipH="1" rot="10800000">
                <a:off x="0" y="78"/>
                <a:ext cx="990600" cy="672600"/>
              </a:xfrm>
              <a:prstGeom prst="rtTriangle">
                <a:avLst/>
              </a:prstGeom>
              <a:solidFill>
                <a:srgbClr val="466C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9"/>
              <p:cNvSpPr/>
              <p:nvPr/>
            </p:nvSpPr>
            <p:spPr>
              <a:xfrm>
                <a:off x="76200" y="381000"/>
                <a:ext cx="497700" cy="953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39" name="Google Shape;139;p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6200" y="87886"/>
              <a:ext cx="497749" cy="7456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0" name="Google Shape;14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97748"/>
            <a:ext cx="493776" cy="81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199" y="-55442"/>
            <a:ext cx="511241" cy="9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9"/>
          <p:cNvSpPr txBox="1"/>
          <p:nvPr/>
        </p:nvSpPr>
        <p:spPr>
          <a:xfrm>
            <a:off x="609600" y="39987"/>
            <a:ext cx="84582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</a:pPr>
            <a:r>
              <a:rPr b="0" i="0" lang="en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Click to edit Master title style</a:t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10"/>
          <p:cNvGrpSpPr/>
          <p:nvPr/>
        </p:nvGrpSpPr>
        <p:grpSpPr>
          <a:xfrm>
            <a:off x="-1" y="-2"/>
            <a:ext cx="1600201" cy="5143652"/>
            <a:chOff x="-1" y="-2"/>
            <a:chExt cx="1600201" cy="5143652"/>
          </a:xfrm>
        </p:grpSpPr>
        <p:sp>
          <p:nvSpPr>
            <p:cNvPr id="145" name="Google Shape;145;p10"/>
            <p:cNvSpPr/>
            <p:nvPr/>
          </p:nvSpPr>
          <p:spPr>
            <a:xfrm>
              <a:off x="38094" y="-2"/>
              <a:ext cx="917400" cy="5143500"/>
            </a:xfrm>
            <a:prstGeom prst="rect">
              <a:avLst/>
            </a:prstGeom>
            <a:solidFill>
              <a:srgbClr val="2D3E4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0"/>
            <p:cNvSpPr/>
            <p:nvPr/>
          </p:nvSpPr>
          <p:spPr>
            <a:xfrm flipH="1" rot="10800000">
              <a:off x="0" y="150"/>
              <a:ext cx="1143000" cy="29145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0"/>
            <p:cNvSpPr/>
            <p:nvPr/>
          </p:nvSpPr>
          <p:spPr>
            <a:xfrm>
              <a:off x="0" y="3562350"/>
              <a:ext cx="1600200" cy="15813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0"/>
            <p:cNvSpPr/>
            <p:nvPr/>
          </p:nvSpPr>
          <p:spPr>
            <a:xfrm flipH="1" rot="5400000">
              <a:off x="-952501" y="3124198"/>
              <a:ext cx="2971800" cy="1066800"/>
            </a:xfrm>
            <a:prstGeom prst="rtTriangle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0"/>
            <p:cNvSpPr/>
            <p:nvPr/>
          </p:nvSpPr>
          <p:spPr>
            <a:xfrm>
              <a:off x="1" y="3086100"/>
              <a:ext cx="1295400" cy="2057400"/>
            </a:xfrm>
            <a:prstGeom prst="rtTriangle">
              <a:avLst/>
            </a:prstGeom>
            <a:solidFill>
              <a:srgbClr val="FFAA3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0"/>
            <p:cNvSpPr/>
            <p:nvPr/>
          </p:nvSpPr>
          <p:spPr>
            <a:xfrm flipH="1" rot="5400000">
              <a:off x="-1104900" y="3276600"/>
              <a:ext cx="2971800" cy="762000"/>
            </a:xfrm>
            <a:prstGeom prst="rtTriangle">
              <a:avLst/>
            </a:prstGeom>
            <a:solidFill>
              <a:srgbClr val="F3673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0"/>
            <p:cNvSpPr/>
            <p:nvPr/>
          </p:nvSpPr>
          <p:spPr>
            <a:xfrm flipH="1" rot="10800000">
              <a:off x="0" y="150"/>
              <a:ext cx="955500" cy="3028800"/>
            </a:xfrm>
            <a:prstGeom prst="rtTriangle">
              <a:avLst/>
            </a:prstGeom>
            <a:solidFill>
              <a:srgbClr val="466C7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2" name="Google Shape;152;p10"/>
          <p:cNvSpPr txBox="1"/>
          <p:nvPr>
            <p:ph type="title"/>
          </p:nvPr>
        </p:nvSpPr>
        <p:spPr>
          <a:xfrm>
            <a:off x="1219201" y="3429000"/>
            <a:ext cx="76200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0"/>
          <p:cNvSpPr/>
          <p:nvPr>
            <p:ph idx="2" type="pic"/>
          </p:nvPr>
        </p:nvSpPr>
        <p:spPr>
          <a:xfrm>
            <a:off x="1219201" y="288131"/>
            <a:ext cx="762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10"/>
          <p:cNvSpPr txBox="1"/>
          <p:nvPr>
            <p:ph idx="1" type="body"/>
          </p:nvPr>
        </p:nvSpPr>
        <p:spPr>
          <a:xfrm>
            <a:off x="1219201" y="3854053"/>
            <a:ext cx="76200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5" name="Google Shape;155;p1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8" name="Google Shape;15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57150"/>
            <a:ext cx="685800" cy="132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/>
          <p:nvPr>
            <p:ph type="ctrTitle"/>
          </p:nvPr>
        </p:nvSpPr>
        <p:spPr>
          <a:xfrm>
            <a:off x="2286000" y="971550"/>
            <a:ext cx="6629400" cy="1102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3"/>
          <p:cNvSpPr txBox="1"/>
          <p:nvPr>
            <p:ph idx="1" type="subTitle"/>
          </p:nvPr>
        </p:nvSpPr>
        <p:spPr>
          <a:xfrm>
            <a:off x="2277979" y="3028950"/>
            <a:ext cx="6637500" cy="106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"/>
          <p:cNvSpPr txBox="1"/>
          <p:nvPr>
            <p:ph type="title"/>
          </p:nvPr>
        </p:nvSpPr>
        <p:spPr>
          <a:xfrm>
            <a:off x="609600" y="39987"/>
            <a:ext cx="8458200" cy="622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4"/>
          <p:cNvSpPr txBox="1"/>
          <p:nvPr>
            <p:ph idx="1" type="body"/>
          </p:nvPr>
        </p:nvSpPr>
        <p:spPr>
          <a:xfrm>
            <a:off x="457200" y="971549"/>
            <a:ext cx="8229600" cy="3623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