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3" r:id="rId2"/>
    <p:sldId id="266" r:id="rId3"/>
    <p:sldId id="267" r:id="rId4"/>
    <p:sldId id="268" r:id="rId5"/>
    <p:sldId id="271" r:id="rId6"/>
    <p:sldId id="272" r:id="rId7"/>
    <p:sldId id="270" r:id="rId8"/>
    <p:sldId id="258" r:id="rId9"/>
  </p:sldIdLst>
  <p:sldSz cx="5029200" cy="7772400"/>
  <p:notesSz cx="7019925" cy="9305925"/>
  <p:defaultTextStyle>
    <a:defPPr>
      <a:defRPr lang="en-US"/>
    </a:defPPr>
    <a:lvl1pPr marL="0" algn="l" defTabSz="731520" rtl="0" eaLnBrk="1" latinLnBrk="0" hangingPunct="1">
      <a:defRPr sz="1400" kern="1200">
        <a:solidFill>
          <a:schemeClr val="tx1"/>
        </a:solidFill>
        <a:latin typeface="+mn-lt"/>
        <a:ea typeface="+mn-ea"/>
        <a:cs typeface="+mn-cs"/>
      </a:defRPr>
    </a:lvl1pPr>
    <a:lvl2pPr marL="365760" algn="l" defTabSz="731520" rtl="0" eaLnBrk="1" latinLnBrk="0" hangingPunct="1">
      <a:defRPr sz="1400" kern="1200">
        <a:solidFill>
          <a:schemeClr val="tx1"/>
        </a:solidFill>
        <a:latin typeface="+mn-lt"/>
        <a:ea typeface="+mn-ea"/>
        <a:cs typeface="+mn-cs"/>
      </a:defRPr>
    </a:lvl2pPr>
    <a:lvl3pPr marL="731520" algn="l" defTabSz="731520" rtl="0" eaLnBrk="1" latinLnBrk="0" hangingPunct="1">
      <a:defRPr sz="1400" kern="1200">
        <a:solidFill>
          <a:schemeClr val="tx1"/>
        </a:solidFill>
        <a:latin typeface="+mn-lt"/>
        <a:ea typeface="+mn-ea"/>
        <a:cs typeface="+mn-cs"/>
      </a:defRPr>
    </a:lvl3pPr>
    <a:lvl4pPr marL="1097280" algn="l" defTabSz="731520" rtl="0" eaLnBrk="1" latinLnBrk="0" hangingPunct="1">
      <a:defRPr sz="1400" kern="1200">
        <a:solidFill>
          <a:schemeClr val="tx1"/>
        </a:solidFill>
        <a:latin typeface="+mn-lt"/>
        <a:ea typeface="+mn-ea"/>
        <a:cs typeface="+mn-cs"/>
      </a:defRPr>
    </a:lvl4pPr>
    <a:lvl5pPr marL="1463040" algn="l" defTabSz="731520" rtl="0" eaLnBrk="1" latinLnBrk="0" hangingPunct="1">
      <a:defRPr sz="1400" kern="1200">
        <a:solidFill>
          <a:schemeClr val="tx1"/>
        </a:solidFill>
        <a:latin typeface="+mn-lt"/>
        <a:ea typeface="+mn-ea"/>
        <a:cs typeface="+mn-cs"/>
      </a:defRPr>
    </a:lvl5pPr>
    <a:lvl6pPr marL="1828800" algn="l" defTabSz="731520" rtl="0" eaLnBrk="1" latinLnBrk="0" hangingPunct="1">
      <a:defRPr sz="1400" kern="1200">
        <a:solidFill>
          <a:schemeClr val="tx1"/>
        </a:solidFill>
        <a:latin typeface="+mn-lt"/>
        <a:ea typeface="+mn-ea"/>
        <a:cs typeface="+mn-cs"/>
      </a:defRPr>
    </a:lvl6pPr>
    <a:lvl7pPr marL="2194560" algn="l" defTabSz="731520" rtl="0" eaLnBrk="1" latinLnBrk="0" hangingPunct="1">
      <a:defRPr sz="1400" kern="1200">
        <a:solidFill>
          <a:schemeClr val="tx1"/>
        </a:solidFill>
        <a:latin typeface="+mn-lt"/>
        <a:ea typeface="+mn-ea"/>
        <a:cs typeface="+mn-cs"/>
      </a:defRPr>
    </a:lvl7pPr>
    <a:lvl8pPr marL="2560320" algn="l" defTabSz="731520" rtl="0" eaLnBrk="1" latinLnBrk="0" hangingPunct="1">
      <a:defRPr sz="1400" kern="1200">
        <a:solidFill>
          <a:schemeClr val="tx1"/>
        </a:solidFill>
        <a:latin typeface="+mn-lt"/>
        <a:ea typeface="+mn-ea"/>
        <a:cs typeface="+mn-cs"/>
      </a:defRPr>
    </a:lvl8pPr>
    <a:lvl9pPr marL="2926080" algn="l" defTabSz="731520" rtl="0" eaLnBrk="1" latinLnBrk="0" hangingPunct="1">
      <a:defRPr sz="1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600"/>
    <a:srgbClr val="FFFFCC"/>
    <a:srgbClr val="FFFF00"/>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486" y="30"/>
      </p:cViewPr>
      <p:guideLst>
        <p:guide orient="horz" pos="2448"/>
        <p:guide pos="1584"/>
      </p:guideLst>
    </p:cSldViewPr>
  </p:slideViewPr>
  <p:notesTextViewPr>
    <p:cViewPr>
      <p:scale>
        <a:sx n="1" d="1"/>
        <a:sy n="1" d="1"/>
      </p:scale>
      <p:origin x="0" y="0"/>
    </p:cViewPr>
  </p:notesTextViewPr>
  <p:notesViewPr>
    <p:cSldViewPr>
      <p:cViewPr varScale="1">
        <p:scale>
          <a:sx n="85" d="100"/>
          <a:sy n="85" d="100"/>
        </p:scale>
        <p:origin x="-3834" y="-96"/>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74F455C0-8439-451D-8503-46FF965D25D0}" type="datetimeFigureOut">
              <a:rPr lang="en-US" smtClean="0"/>
              <a:t>6/25/2019</a:t>
            </a:fld>
            <a:endParaRPr lang="en-US"/>
          </a:p>
        </p:txBody>
      </p:sp>
      <p:sp>
        <p:nvSpPr>
          <p:cNvPr id="4" name="Slide Image Placeholder 3"/>
          <p:cNvSpPr>
            <a:spLocks noGrp="1" noRot="1" noChangeAspect="1"/>
          </p:cNvSpPr>
          <p:nvPr>
            <p:ph type="sldImg" idx="2"/>
          </p:nvPr>
        </p:nvSpPr>
        <p:spPr>
          <a:xfrm>
            <a:off x="2381250" y="698500"/>
            <a:ext cx="225742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E2399515-0E96-4A77-8E67-F8A22096D122}" type="slidenum">
              <a:rPr lang="en-US" smtClean="0"/>
              <a:t>‹#›</a:t>
            </a:fld>
            <a:endParaRPr lang="en-US"/>
          </a:p>
        </p:txBody>
      </p:sp>
    </p:spTree>
    <p:extLst>
      <p:ext uri="{BB962C8B-B14F-4D97-AF65-F5344CB8AC3E}">
        <p14:creationId xmlns:p14="http://schemas.microsoft.com/office/powerpoint/2010/main" val="3257876301"/>
      </p:ext>
    </p:extLst>
  </p:cSld>
  <p:clrMap bg1="lt1" tx1="dk1" bg2="lt2" tx2="dk2" accent1="accent1" accent2="accent2" accent3="accent3" accent4="accent4" accent5="accent5" accent6="accent6" hlink="hlink" folHlink="folHlink"/>
  <p:notesStyle>
    <a:lvl1pPr marL="0" algn="l" defTabSz="731520" rtl="0" eaLnBrk="1" latinLnBrk="0" hangingPunct="1">
      <a:defRPr sz="1000" kern="1200">
        <a:solidFill>
          <a:schemeClr val="tx1"/>
        </a:solidFill>
        <a:latin typeface="+mn-lt"/>
        <a:ea typeface="+mn-ea"/>
        <a:cs typeface="+mn-cs"/>
      </a:defRPr>
    </a:lvl1pPr>
    <a:lvl2pPr marL="365760" algn="l" defTabSz="731520" rtl="0" eaLnBrk="1" latinLnBrk="0" hangingPunct="1">
      <a:defRPr sz="1000" kern="1200">
        <a:solidFill>
          <a:schemeClr val="tx1"/>
        </a:solidFill>
        <a:latin typeface="+mn-lt"/>
        <a:ea typeface="+mn-ea"/>
        <a:cs typeface="+mn-cs"/>
      </a:defRPr>
    </a:lvl2pPr>
    <a:lvl3pPr marL="731520" algn="l" defTabSz="731520" rtl="0" eaLnBrk="1" latinLnBrk="0" hangingPunct="1">
      <a:defRPr sz="1000" kern="1200">
        <a:solidFill>
          <a:schemeClr val="tx1"/>
        </a:solidFill>
        <a:latin typeface="+mn-lt"/>
        <a:ea typeface="+mn-ea"/>
        <a:cs typeface="+mn-cs"/>
      </a:defRPr>
    </a:lvl3pPr>
    <a:lvl4pPr marL="1097280" algn="l" defTabSz="731520" rtl="0" eaLnBrk="1" latinLnBrk="0" hangingPunct="1">
      <a:defRPr sz="1000" kern="1200">
        <a:solidFill>
          <a:schemeClr val="tx1"/>
        </a:solidFill>
        <a:latin typeface="+mn-lt"/>
        <a:ea typeface="+mn-ea"/>
        <a:cs typeface="+mn-cs"/>
      </a:defRPr>
    </a:lvl4pPr>
    <a:lvl5pPr marL="1463040" algn="l" defTabSz="731520" rtl="0" eaLnBrk="1" latinLnBrk="0" hangingPunct="1">
      <a:defRPr sz="1000" kern="1200">
        <a:solidFill>
          <a:schemeClr val="tx1"/>
        </a:solidFill>
        <a:latin typeface="+mn-lt"/>
        <a:ea typeface="+mn-ea"/>
        <a:cs typeface="+mn-cs"/>
      </a:defRPr>
    </a:lvl5pPr>
    <a:lvl6pPr marL="1828800" algn="l" defTabSz="731520" rtl="0" eaLnBrk="1" latinLnBrk="0" hangingPunct="1">
      <a:defRPr sz="1000" kern="1200">
        <a:solidFill>
          <a:schemeClr val="tx1"/>
        </a:solidFill>
        <a:latin typeface="+mn-lt"/>
        <a:ea typeface="+mn-ea"/>
        <a:cs typeface="+mn-cs"/>
      </a:defRPr>
    </a:lvl6pPr>
    <a:lvl7pPr marL="2194560" algn="l" defTabSz="731520" rtl="0" eaLnBrk="1" latinLnBrk="0" hangingPunct="1">
      <a:defRPr sz="1000" kern="1200">
        <a:solidFill>
          <a:schemeClr val="tx1"/>
        </a:solidFill>
        <a:latin typeface="+mn-lt"/>
        <a:ea typeface="+mn-ea"/>
        <a:cs typeface="+mn-cs"/>
      </a:defRPr>
    </a:lvl7pPr>
    <a:lvl8pPr marL="2560320" algn="l" defTabSz="731520" rtl="0" eaLnBrk="1" latinLnBrk="0" hangingPunct="1">
      <a:defRPr sz="1000" kern="1200">
        <a:solidFill>
          <a:schemeClr val="tx1"/>
        </a:solidFill>
        <a:latin typeface="+mn-lt"/>
        <a:ea typeface="+mn-ea"/>
        <a:cs typeface="+mn-cs"/>
      </a:defRPr>
    </a:lvl8pPr>
    <a:lvl9pPr marL="2926080" algn="l" defTabSz="731520"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190" y="2414485"/>
            <a:ext cx="427482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754380" y="4404360"/>
            <a:ext cx="3520440" cy="1986280"/>
          </a:xfrm>
        </p:spPr>
        <p:txBody>
          <a:bodyPr/>
          <a:lstStyle>
            <a:lvl1pPr marL="0" indent="0" algn="ctr">
              <a:buNone/>
              <a:defRPr>
                <a:solidFill>
                  <a:schemeClr val="tx1">
                    <a:tint val="75000"/>
                  </a:schemeClr>
                </a:solidFill>
              </a:defRPr>
            </a:lvl1pPr>
            <a:lvl2pPr marL="365760" indent="0" algn="ctr">
              <a:buNone/>
              <a:defRPr>
                <a:solidFill>
                  <a:schemeClr val="tx1">
                    <a:tint val="75000"/>
                  </a:schemeClr>
                </a:solidFill>
              </a:defRPr>
            </a:lvl2pPr>
            <a:lvl3pPr marL="731520" indent="0" algn="ctr">
              <a:buNone/>
              <a:defRPr>
                <a:solidFill>
                  <a:schemeClr val="tx1">
                    <a:tint val="75000"/>
                  </a:schemeClr>
                </a:solidFill>
              </a:defRPr>
            </a:lvl3pPr>
            <a:lvl4pPr marL="1097280" indent="0" algn="ctr">
              <a:buNone/>
              <a:defRPr>
                <a:solidFill>
                  <a:schemeClr val="tx1">
                    <a:tint val="75000"/>
                  </a:schemeClr>
                </a:solidFill>
              </a:defRPr>
            </a:lvl4pPr>
            <a:lvl5pPr marL="1463040" indent="0" algn="ctr">
              <a:buNone/>
              <a:defRPr>
                <a:solidFill>
                  <a:schemeClr val="tx1">
                    <a:tint val="75000"/>
                  </a:schemeClr>
                </a:solidFill>
              </a:defRPr>
            </a:lvl5pPr>
            <a:lvl6pPr marL="1828800" indent="0" algn="ctr">
              <a:buNone/>
              <a:defRPr>
                <a:solidFill>
                  <a:schemeClr val="tx1">
                    <a:tint val="75000"/>
                  </a:schemeClr>
                </a:solidFill>
              </a:defRPr>
            </a:lvl6pPr>
            <a:lvl7pPr marL="2194560" indent="0" algn="ctr">
              <a:buNone/>
              <a:defRPr>
                <a:solidFill>
                  <a:schemeClr val="tx1">
                    <a:tint val="75000"/>
                  </a:schemeClr>
                </a:solidFill>
              </a:defRPr>
            </a:lvl7pPr>
            <a:lvl8pPr marL="2560320" indent="0" algn="ctr">
              <a:buNone/>
              <a:defRPr>
                <a:solidFill>
                  <a:schemeClr val="tx1">
                    <a:tint val="75000"/>
                  </a:schemeClr>
                </a:solidFill>
              </a:defRPr>
            </a:lvl8pPr>
            <a:lvl9pPr marL="29260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0E46C2-4078-4CD3-8708-3443F25A6195}" type="datetimeFigureOut">
              <a:rPr lang="en-US" smtClean="0"/>
              <a:t>6/25/2019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3FD15-E84A-48C6-8C76-F9863384DBF2}" type="slidenum">
              <a:rPr lang="en-US" smtClean="0"/>
              <a:t>‹#›</a:t>
            </a:fld>
            <a:endParaRPr lang="en-US"/>
          </a:p>
        </p:txBody>
      </p:sp>
    </p:spTree>
    <p:extLst>
      <p:ext uri="{BB962C8B-B14F-4D97-AF65-F5344CB8AC3E}">
        <p14:creationId xmlns:p14="http://schemas.microsoft.com/office/powerpoint/2010/main" val="4494259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462" y="309457"/>
            <a:ext cx="1654572" cy="1316990"/>
          </a:xfrm>
        </p:spPr>
        <p:txBody>
          <a:bodyPr anchor="b"/>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1966279" y="309460"/>
            <a:ext cx="2811463" cy="6633528"/>
          </a:xfrm>
        </p:spPr>
        <p:txBody>
          <a:bodyPr/>
          <a:lstStyle>
            <a:lvl1pPr>
              <a:defRPr sz="26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1462" y="1626450"/>
            <a:ext cx="1654572" cy="5316538"/>
          </a:xfrm>
        </p:spPr>
        <p:txBody>
          <a:bodyPr/>
          <a:lstStyle>
            <a:lvl1pPr marL="0" indent="0">
              <a:buNone/>
              <a:defRPr sz="1100"/>
            </a:lvl1pPr>
            <a:lvl2pPr marL="365760" indent="0">
              <a:buNone/>
              <a:defRPr sz="1000"/>
            </a:lvl2pPr>
            <a:lvl3pPr marL="731520" indent="0">
              <a:buNone/>
              <a:defRPr sz="800"/>
            </a:lvl3pPr>
            <a:lvl4pPr marL="1097280" indent="0">
              <a:buNone/>
              <a:defRPr sz="700"/>
            </a:lvl4pPr>
            <a:lvl5pPr marL="1463040" indent="0">
              <a:buNone/>
              <a:defRPr sz="700"/>
            </a:lvl5pPr>
            <a:lvl6pPr marL="1828800" indent="0">
              <a:buNone/>
              <a:defRPr sz="700"/>
            </a:lvl6pPr>
            <a:lvl7pPr marL="2194560" indent="0">
              <a:buNone/>
              <a:defRPr sz="700"/>
            </a:lvl7pPr>
            <a:lvl8pPr marL="2560320" indent="0">
              <a:buNone/>
              <a:defRPr sz="700"/>
            </a:lvl8pPr>
            <a:lvl9pPr marL="2926080"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0E46C2-4078-4CD3-8708-3443F25A6195}" type="datetimeFigureOut">
              <a:rPr lang="en-US" smtClean="0"/>
              <a:t>6/25/2019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3FD15-E84A-48C6-8C76-F9863384DBF2}" type="slidenum">
              <a:rPr lang="en-US" smtClean="0"/>
              <a:t>‹#›</a:t>
            </a:fld>
            <a:endParaRPr lang="en-US"/>
          </a:p>
        </p:txBody>
      </p:sp>
    </p:spTree>
    <p:extLst>
      <p:ext uri="{BB962C8B-B14F-4D97-AF65-F5344CB8AC3E}">
        <p14:creationId xmlns:p14="http://schemas.microsoft.com/office/powerpoint/2010/main" val="191218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5758" y="5440681"/>
            <a:ext cx="3017520" cy="642303"/>
          </a:xfrm>
        </p:spPr>
        <p:txBody>
          <a:bodyPr anchor="b"/>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985758" y="694478"/>
            <a:ext cx="3017520" cy="4663440"/>
          </a:xfrm>
        </p:spPr>
        <p:txBody>
          <a:bodyPr/>
          <a:lstStyle>
            <a:lvl1pPr marL="0" indent="0">
              <a:buNone/>
              <a:defRPr sz="2600"/>
            </a:lvl1pPr>
            <a:lvl2pPr marL="365760" indent="0">
              <a:buNone/>
              <a:defRPr sz="2200"/>
            </a:lvl2pPr>
            <a:lvl3pPr marL="731520" indent="0">
              <a:buNone/>
              <a:defRPr sz="190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endParaRPr lang="en-US"/>
          </a:p>
        </p:txBody>
      </p:sp>
      <p:sp>
        <p:nvSpPr>
          <p:cNvPr id="4" name="Text Placeholder 3"/>
          <p:cNvSpPr>
            <a:spLocks noGrp="1"/>
          </p:cNvSpPr>
          <p:nvPr>
            <p:ph type="body" sz="half" idx="2"/>
          </p:nvPr>
        </p:nvSpPr>
        <p:spPr>
          <a:xfrm>
            <a:off x="985758" y="6082984"/>
            <a:ext cx="3017520" cy="912177"/>
          </a:xfrm>
        </p:spPr>
        <p:txBody>
          <a:bodyPr/>
          <a:lstStyle>
            <a:lvl1pPr marL="0" indent="0">
              <a:buNone/>
              <a:defRPr sz="1100"/>
            </a:lvl1pPr>
            <a:lvl2pPr marL="365760" indent="0">
              <a:buNone/>
              <a:defRPr sz="1000"/>
            </a:lvl2pPr>
            <a:lvl3pPr marL="731520" indent="0">
              <a:buNone/>
              <a:defRPr sz="800"/>
            </a:lvl3pPr>
            <a:lvl4pPr marL="1097280" indent="0">
              <a:buNone/>
              <a:defRPr sz="700"/>
            </a:lvl4pPr>
            <a:lvl5pPr marL="1463040" indent="0">
              <a:buNone/>
              <a:defRPr sz="700"/>
            </a:lvl5pPr>
            <a:lvl6pPr marL="1828800" indent="0">
              <a:buNone/>
              <a:defRPr sz="700"/>
            </a:lvl6pPr>
            <a:lvl7pPr marL="2194560" indent="0">
              <a:buNone/>
              <a:defRPr sz="700"/>
            </a:lvl7pPr>
            <a:lvl8pPr marL="2560320" indent="0">
              <a:buNone/>
              <a:defRPr sz="700"/>
            </a:lvl8pPr>
            <a:lvl9pPr marL="2926080"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0E46C2-4078-4CD3-8708-3443F25A6195}" type="datetimeFigureOut">
              <a:rPr lang="en-US" smtClean="0"/>
              <a:t>6/25/2019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3FD15-E84A-48C6-8C76-F9863384DBF2}" type="slidenum">
              <a:rPr lang="en-US" smtClean="0"/>
              <a:t>‹#›</a:t>
            </a:fld>
            <a:endParaRPr lang="en-US"/>
          </a:p>
        </p:txBody>
      </p:sp>
    </p:spTree>
    <p:extLst>
      <p:ext uri="{BB962C8B-B14F-4D97-AF65-F5344CB8AC3E}">
        <p14:creationId xmlns:p14="http://schemas.microsoft.com/office/powerpoint/2010/main" val="4236130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6170" y="311260"/>
            <a:ext cx="113157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1460" y="311260"/>
            <a:ext cx="331089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0E46C2-4078-4CD3-8708-3443F25A6195}" type="datetimeFigureOut">
              <a:rPr lang="en-US" smtClean="0"/>
              <a:t>6/25/2019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3FD15-E84A-48C6-8C76-F9863384DBF2}" type="slidenum">
              <a:rPr lang="en-US" smtClean="0"/>
              <a:t>‹#›</a:t>
            </a:fld>
            <a:endParaRPr lang="en-US"/>
          </a:p>
        </p:txBody>
      </p:sp>
    </p:spTree>
    <p:extLst>
      <p:ext uri="{BB962C8B-B14F-4D97-AF65-F5344CB8AC3E}">
        <p14:creationId xmlns:p14="http://schemas.microsoft.com/office/powerpoint/2010/main" val="34160510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 y="311256"/>
            <a:ext cx="4526280" cy="1295400"/>
          </a:xfrm>
          <a:prstGeom prst="rect">
            <a:avLst/>
          </a:prstGeom>
        </p:spPr>
        <p:txBody>
          <a:bodyPr vert="horz" lIns="73152" tIns="36576" rIns="73152" bIns="3657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1460" y="1813564"/>
            <a:ext cx="4526280" cy="5129424"/>
          </a:xfrm>
          <a:prstGeom prst="rect">
            <a:avLst/>
          </a:prstGeom>
        </p:spPr>
        <p:txBody>
          <a:bodyPr vert="horz" lIns="73152" tIns="36576" rIns="73152" bIns="3657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1460" y="7203867"/>
            <a:ext cx="1173480" cy="413808"/>
          </a:xfrm>
          <a:prstGeom prst="rect">
            <a:avLst/>
          </a:prstGeom>
        </p:spPr>
        <p:txBody>
          <a:bodyPr vert="horz" lIns="73152" tIns="36576" rIns="73152" bIns="36576" rtlCol="0" anchor="ctr"/>
          <a:lstStyle>
            <a:lvl1pPr algn="l">
              <a:defRPr sz="1000">
                <a:solidFill>
                  <a:schemeClr val="tx1">
                    <a:tint val="75000"/>
                  </a:schemeClr>
                </a:solidFill>
              </a:defRPr>
            </a:lvl1pPr>
          </a:lstStyle>
          <a:p>
            <a:fld id="{100E46C2-4078-4CD3-8708-3443F25A6195}" type="datetimeFigureOut">
              <a:rPr lang="en-US" smtClean="0"/>
              <a:t>6/25/2019</a:t>
            </a:fld>
            <a:endParaRPr lang="en-US"/>
          </a:p>
        </p:txBody>
      </p:sp>
      <p:sp>
        <p:nvSpPr>
          <p:cNvPr id="5" name="Footer Placeholder 4"/>
          <p:cNvSpPr>
            <a:spLocks noGrp="1"/>
          </p:cNvSpPr>
          <p:nvPr>
            <p:ph type="ftr" sz="quarter" idx="3"/>
          </p:nvPr>
        </p:nvSpPr>
        <p:spPr>
          <a:xfrm>
            <a:off x="1718310" y="7203867"/>
            <a:ext cx="1592580" cy="413808"/>
          </a:xfrm>
          <a:prstGeom prst="rect">
            <a:avLst/>
          </a:prstGeom>
        </p:spPr>
        <p:txBody>
          <a:bodyPr vert="horz" lIns="73152" tIns="36576" rIns="73152" bIns="36576"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04260" y="7203867"/>
            <a:ext cx="1173480" cy="413808"/>
          </a:xfrm>
          <a:prstGeom prst="rect">
            <a:avLst/>
          </a:prstGeom>
        </p:spPr>
        <p:txBody>
          <a:bodyPr vert="horz" lIns="73152" tIns="36576" rIns="73152" bIns="36576" rtlCol="0" anchor="ctr"/>
          <a:lstStyle>
            <a:lvl1pPr algn="r">
              <a:defRPr sz="1000">
                <a:solidFill>
                  <a:schemeClr val="tx1">
                    <a:tint val="75000"/>
                  </a:schemeClr>
                </a:solidFill>
              </a:defRPr>
            </a:lvl1pPr>
          </a:lstStyle>
          <a:p>
            <a:fld id="{DCC3FD15-E84A-48C6-8C76-F9863384DBF2}" type="slidenum">
              <a:rPr lang="en-US" smtClean="0"/>
              <a:t>‹#›</a:t>
            </a:fld>
            <a:endParaRPr lang="en-US"/>
          </a:p>
        </p:txBody>
      </p:sp>
    </p:spTree>
    <p:extLst>
      <p:ext uri="{BB962C8B-B14F-4D97-AF65-F5344CB8AC3E}">
        <p14:creationId xmlns:p14="http://schemas.microsoft.com/office/powerpoint/2010/main" val="1190798254"/>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9" r:id="rId4"/>
  </p:sldLayoutIdLst>
  <p:timing>
    <p:tnLst>
      <p:par>
        <p:cTn id="1" dur="indefinite" restart="never" nodeType="tmRoot"/>
      </p:par>
    </p:tnLst>
  </p:timing>
  <p:txStyles>
    <p:titleStyle>
      <a:lvl1pPr algn="ctr" defTabSz="731520" rtl="0" eaLnBrk="1" latinLnBrk="0" hangingPunct="1">
        <a:spcBef>
          <a:spcPct val="0"/>
        </a:spcBef>
        <a:buNone/>
        <a:defRPr sz="3500" kern="1200">
          <a:solidFill>
            <a:schemeClr val="tx1"/>
          </a:solidFill>
          <a:latin typeface="+mj-lt"/>
          <a:ea typeface="+mj-ea"/>
          <a:cs typeface="+mj-cs"/>
        </a:defRPr>
      </a:lvl1pPr>
    </p:titleStyle>
    <p:bodyStyle>
      <a:lvl1pPr marL="274320" indent="-274320" algn="l" defTabSz="73152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1pPr>
      <a:lvl2pPr marL="594360" indent="-228600" algn="l" defTabSz="73152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2pPr>
      <a:lvl3pPr marL="914400" indent="-182880" algn="l" defTabSz="731520"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3pPr>
      <a:lvl4pPr marL="1280160" indent="-182880" algn="l" defTabSz="73152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1645920" indent="-182880" algn="l" defTabSz="73152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011680" indent="-182880" algn="l" defTabSz="73152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77440" indent="-182880" algn="l" defTabSz="73152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743200" indent="-182880" algn="l" defTabSz="73152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108960" indent="-182880" algn="l" defTabSz="73152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731520" rtl="0" eaLnBrk="1" latinLnBrk="0" hangingPunct="1">
        <a:defRPr sz="1400" kern="1200">
          <a:solidFill>
            <a:schemeClr val="tx1"/>
          </a:solidFill>
          <a:latin typeface="+mn-lt"/>
          <a:ea typeface="+mn-ea"/>
          <a:cs typeface="+mn-cs"/>
        </a:defRPr>
      </a:lvl1pPr>
      <a:lvl2pPr marL="365760" algn="l" defTabSz="731520" rtl="0" eaLnBrk="1" latinLnBrk="0" hangingPunct="1">
        <a:defRPr sz="1400" kern="1200">
          <a:solidFill>
            <a:schemeClr val="tx1"/>
          </a:solidFill>
          <a:latin typeface="+mn-lt"/>
          <a:ea typeface="+mn-ea"/>
          <a:cs typeface="+mn-cs"/>
        </a:defRPr>
      </a:lvl2pPr>
      <a:lvl3pPr marL="731520" algn="l" defTabSz="731520" rtl="0" eaLnBrk="1" latinLnBrk="0" hangingPunct="1">
        <a:defRPr sz="1400" kern="1200">
          <a:solidFill>
            <a:schemeClr val="tx1"/>
          </a:solidFill>
          <a:latin typeface="+mn-lt"/>
          <a:ea typeface="+mn-ea"/>
          <a:cs typeface="+mn-cs"/>
        </a:defRPr>
      </a:lvl3pPr>
      <a:lvl4pPr marL="1097280" algn="l" defTabSz="731520" rtl="0" eaLnBrk="1" latinLnBrk="0" hangingPunct="1">
        <a:defRPr sz="1400" kern="1200">
          <a:solidFill>
            <a:schemeClr val="tx1"/>
          </a:solidFill>
          <a:latin typeface="+mn-lt"/>
          <a:ea typeface="+mn-ea"/>
          <a:cs typeface="+mn-cs"/>
        </a:defRPr>
      </a:lvl4pPr>
      <a:lvl5pPr marL="1463040" algn="l" defTabSz="731520" rtl="0" eaLnBrk="1" latinLnBrk="0" hangingPunct="1">
        <a:defRPr sz="1400" kern="1200">
          <a:solidFill>
            <a:schemeClr val="tx1"/>
          </a:solidFill>
          <a:latin typeface="+mn-lt"/>
          <a:ea typeface="+mn-ea"/>
          <a:cs typeface="+mn-cs"/>
        </a:defRPr>
      </a:lvl5pPr>
      <a:lvl6pPr marL="1828800" algn="l" defTabSz="731520" rtl="0" eaLnBrk="1" latinLnBrk="0" hangingPunct="1">
        <a:defRPr sz="1400" kern="1200">
          <a:solidFill>
            <a:schemeClr val="tx1"/>
          </a:solidFill>
          <a:latin typeface="+mn-lt"/>
          <a:ea typeface="+mn-ea"/>
          <a:cs typeface="+mn-cs"/>
        </a:defRPr>
      </a:lvl6pPr>
      <a:lvl7pPr marL="2194560" algn="l" defTabSz="731520" rtl="0" eaLnBrk="1" latinLnBrk="0" hangingPunct="1">
        <a:defRPr sz="1400" kern="1200">
          <a:solidFill>
            <a:schemeClr val="tx1"/>
          </a:solidFill>
          <a:latin typeface="+mn-lt"/>
          <a:ea typeface="+mn-ea"/>
          <a:cs typeface="+mn-cs"/>
        </a:defRPr>
      </a:lvl7pPr>
      <a:lvl8pPr marL="2560320" algn="l" defTabSz="731520" rtl="0" eaLnBrk="1" latinLnBrk="0" hangingPunct="1">
        <a:defRPr sz="1400" kern="1200">
          <a:solidFill>
            <a:schemeClr val="tx1"/>
          </a:solidFill>
          <a:latin typeface="+mn-lt"/>
          <a:ea typeface="+mn-ea"/>
          <a:cs typeface="+mn-cs"/>
        </a:defRPr>
      </a:lvl8pPr>
      <a:lvl9pPr marL="2926080" algn="l" defTabSz="73152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029200" cy="7772400"/>
          </a:xfrm>
          <a:prstGeom prst="rect">
            <a:avLst/>
          </a:prstGeom>
        </p:spPr>
      </p:pic>
      <p:sp>
        <p:nvSpPr>
          <p:cNvPr id="6" name="TextBox 5"/>
          <p:cNvSpPr txBox="1"/>
          <p:nvPr/>
        </p:nvSpPr>
        <p:spPr>
          <a:xfrm>
            <a:off x="115389" y="3720737"/>
            <a:ext cx="4495799" cy="615553"/>
          </a:xfrm>
          <a:prstGeom prst="rect">
            <a:avLst/>
          </a:prstGeom>
          <a:noFill/>
        </p:spPr>
        <p:txBody>
          <a:bodyPr wrap="square" rtlCol="0">
            <a:spAutoFit/>
          </a:bodyPr>
          <a:lstStyle/>
          <a:p>
            <a:r>
              <a:rPr lang="en-US" sz="3400" b="1" dirty="0" smtClean="0">
                <a:latin typeface="Agency FB" panose="020B0503020202020204" pitchFamily="34" charset="0"/>
                <a:cs typeface="Courier New" panose="02070309020205020404" pitchFamily="49" charset="0"/>
              </a:rPr>
              <a:t>[ Insert Title Here ]</a:t>
            </a:r>
            <a:endParaRPr lang="en-US" sz="3400" dirty="0">
              <a:latin typeface="Agency FB" panose="020B0503020202020204" pitchFamily="34" charset="0"/>
              <a:cs typeface="Courier New" panose="02070309020205020404" pitchFamily="49" charset="0"/>
            </a:endParaRPr>
          </a:p>
        </p:txBody>
      </p:sp>
      <p:sp>
        <p:nvSpPr>
          <p:cNvPr id="7" name="TextBox 6"/>
          <p:cNvSpPr txBox="1"/>
          <p:nvPr/>
        </p:nvSpPr>
        <p:spPr>
          <a:xfrm>
            <a:off x="381001" y="5830669"/>
            <a:ext cx="4495799" cy="646331"/>
          </a:xfrm>
          <a:prstGeom prst="rect">
            <a:avLst/>
          </a:prstGeom>
          <a:noFill/>
        </p:spPr>
        <p:txBody>
          <a:bodyPr wrap="square" rtlCol="0">
            <a:spAutoFit/>
          </a:bodyPr>
          <a:lstStyle/>
          <a:p>
            <a:pPr algn="r"/>
            <a:r>
              <a:rPr lang="en-US" dirty="0" smtClean="0">
                <a:solidFill>
                  <a:schemeClr val="bg1">
                    <a:lumMod val="50000"/>
                  </a:schemeClr>
                </a:solidFill>
              </a:rPr>
              <a:t>[ Insert Date Here ]</a:t>
            </a:r>
          </a:p>
          <a:p>
            <a:pPr algn="r"/>
            <a:r>
              <a:rPr lang="en-US" dirty="0" smtClean="0">
                <a:solidFill>
                  <a:schemeClr val="bg1">
                    <a:lumMod val="50000"/>
                  </a:schemeClr>
                </a:solidFill>
              </a:rPr>
              <a:t>[ Insert Location Here ]</a:t>
            </a:r>
            <a:endParaRPr lang="en-US" dirty="0">
              <a:solidFill>
                <a:schemeClr val="bg1">
                  <a:lumMod val="50000"/>
                </a:schemeClr>
              </a:solidFill>
            </a:endParaRPr>
          </a:p>
        </p:txBody>
      </p:sp>
    </p:spTree>
    <p:extLst>
      <p:ext uri="{BB962C8B-B14F-4D97-AF65-F5344CB8AC3E}">
        <p14:creationId xmlns:p14="http://schemas.microsoft.com/office/powerpoint/2010/main" val="1170505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029199" cy="7772400"/>
          </a:xfrm>
          <a:prstGeom prst="rect">
            <a:avLst/>
          </a:prstGeom>
        </p:spPr>
      </p:pic>
      <p:sp>
        <p:nvSpPr>
          <p:cNvPr id="6" name="Rectangle 5"/>
          <p:cNvSpPr/>
          <p:nvPr/>
        </p:nvSpPr>
        <p:spPr>
          <a:xfrm>
            <a:off x="706756" y="1657252"/>
            <a:ext cx="3615690" cy="3182410"/>
          </a:xfrm>
          <a:prstGeom prst="rect">
            <a:avLst/>
          </a:prstGeom>
        </p:spPr>
        <p:txBody>
          <a:bodyPr wrap="square" lIns="73152" tIns="36576" rIns="73152" bIns="36576">
            <a:spAutoFit/>
          </a:bodyPr>
          <a:lstStyle/>
          <a:p>
            <a:pPr algn="just"/>
            <a:r>
              <a:rPr lang="en-US" sz="1300" b="1" dirty="0">
                <a:latin typeface="Century Gothic" panose="020B0502020202020204" pitchFamily="34" charset="0"/>
              </a:rPr>
              <a:t>RATIONALE</a:t>
            </a:r>
          </a:p>
          <a:p>
            <a:pPr algn="just"/>
            <a:r>
              <a:rPr lang="en-US" sz="1100" dirty="0">
                <a:latin typeface="Century Gothic" panose="020B0502020202020204" pitchFamily="34" charset="0"/>
              </a:rPr>
              <a:t>The Department of Agriculture (DA) of the Philippines and the International Rice Research Institute (IRRI) signed a memorandum of agreement in 2013 to work jointly on several projects to support the Philippine Food Staple Sufficiency Program (FSSP). One of the projects is the Pest Risk Identification and Management (PRIME) which started in 2017. This project integrates crop health assessment, designed experiments, and information derived from satellite and drone images to identify risk factors of pest and disease outbreaks, map potential outbreak risks, and formulate integrated pest management strategies.</a:t>
            </a:r>
          </a:p>
          <a:p>
            <a:pPr algn="just"/>
            <a:endParaRPr lang="en-US" sz="1100" dirty="0">
              <a:latin typeface="Century Gothic" panose="020B0502020202020204" pitchFamily="34" charset="0"/>
            </a:endParaRPr>
          </a:p>
          <a:p>
            <a:pPr algn="just"/>
            <a:r>
              <a:rPr lang="en-US" sz="1300" b="1" dirty="0">
                <a:latin typeface="Century Gothic" panose="020B0502020202020204" pitchFamily="34" charset="0"/>
              </a:rPr>
              <a:t>OBJECTIVES</a:t>
            </a:r>
          </a:p>
          <a:p>
            <a:pPr algn="just"/>
            <a:r>
              <a:rPr lang="en-US" sz="1100" dirty="0" smtClean="0">
                <a:latin typeface="Century Gothic" panose="020B0502020202020204" pitchFamily="34" charset="0"/>
              </a:rPr>
              <a:t>…</a:t>
            </a:r>
            <a:endParaRPr lang="en-US" sz="1100" dirty="0">
              <a:latin typeface="Century Gothic" panose="020B0502020202020204" pitchFamily="34" charset="0"/>
            </a:endParaRPr>
          </a:p>
        </p:txBody>
      </p:sp>
      <p:sp>
        <p:nvSpPr>
          <p:cNvPr id="4" name="Text Box 18"/>
          <p:cNvSpPr txBox="1">
            <a:spLocks noChangeArrowheads="1"/>
          </p:cNvSpPr>
          <p:nvPr/>
        </p:nvSpPr>
        <p:spPr bwMode="auto">
          <a:xfrm>
            <a:off x="4357806" y="7189470"/>
            <a:ext cx="670560" cy="15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3" tIns="9142" rIns="18283" bIns="9142">
            <a:spAutoFit/>
          </a:bodyPr>
          <a:lstStyle>
            <a:lvl1pPr indent="327025"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ctr" eaLnBrk="1" hangingPunct="1"/>
            <a:r>
              <a:rPr lang="en-US" altLang="en-US" sz="900" b="1" dirty="0">
                <a:solidFill>
                  <a:schemeClr val="tx1">
                    <a:lumMod val="65000"/>
                    <a:lumOff val="35000"/>
                  </a:schemeClr>
                </a:solidFill>
                <a:latin typeface="Century Gothic" panose="020B0502020202020204" pitchFamily="34" charset="0"/>
              </a:rPr>
              <a:t>2</a:t>
            </a:r>
            <a:endParaRPr lang="en-US" altLang="en-US" sz="9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3792576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029199" cy="7772400"/>
          </a:xfrm>
          <a:prstGeom prst="rect">
            <a:avLst/>
          </a:prstGeom>
        </p:spPr>
      </p:pic>
      <p:sp>
        <p:nvSpPr>
          <p:cNvPr id="3" name="Text Box 18"/>
          <p:cNvSpPr txBox="1">
            <a:spLocks noChangeArrowheads="1"/>
          </p:cNvSpPr>
          <p:nvPr/>
        </p:nvSpPr>
        <p:spPr bwMode="auto">
          <a:xfrm>
            <a:off x="-214952" y="1219200"/>
            <a:ext cx="5029200" cy="218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3" tIns="9142" rIns="18283" bIns="9142">
            <a:spAutoFit/>
          </a:bodyPr>
          <a:lstStyle>
            <a:lvl1pPr indent="327025"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eaLnBrk="1" hangingPunct="1"/>
            <a:r>
              <a:rPr lang="en-US" altLang="en-US" sz="1300" b="1" dirty="0">
                <a:latin typeface="Century Gothic" panose="020B0502020202020204" pitchFamily="34" charset="0"/>
              </a:rPr>
              <a:t>PARTICIPANTS</a:t>
            </a:r>
            <a:endParaRPr lang="en-US" altLang="en-US" sz="1300" dirty="0">
              <a:latin typeface="Century Gothic" panose="020B0502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437410987"/>
              </p:ext>
            </p:extLst>
          </p:nvPr>
        </p:nvGraphicFramePr>
        <p:xfrm>
          <a:off x="135338" y="1524000"/>
          <a:ext cx="4758522" cy="5218688"/>
        </p:xfrm>
        <a:graphic>
          <a:graphicData uri="http://schemas.openxmlformats.org/drawingml/2006/table">
            <a:tbl>
              <a:tblPr/>
              <a:tblGrid>
                <a:gridCol w="237556"/>
                <a:gridCol w="1506972"/>
                <a:gridCol w="1127561"/>
                <a:gridCol w="1886433"/>
              </a:tblGrid>
              <a:tr h="163084">
                <a:tc>
                  <a:txBody>
                    <a:bodyPr/>
                    <a:lstStyle/>
                    <a:p>
                      <a:pPr algn="ctr" fontAlgn="ctr"/>
                      <a:r>
                        <a:rPr lang="en-US" sz="900" b="1" i="0" u="none" strike="noStrike" dirty="0">
                          <a:solidFill>
                            <a:srgbClr val="000000"/>
                          </a:solidFill>
                          <a:effectLst/>
                          <a:latin typeface="Calibri"/>
                        </a:rPr>
                        <a:t> </a:t>
                      </a: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900" b="1" i="0" u="none" strike="noStrike" dirty="0">
                          <a:solidFill>
                            <a:srgbClr val="000000"/>
                          </a:solidFill>
                          <a:effectLst/>
                          <a:latin typeface="Calibri"/>
                        </a:rPr>
                        <a:t>NAME</a:t>
                      </a: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a:rPr>
                        <a:t>AFFILIATION</a:t>
                      </a: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a:rPr>
                        <a:t>EMAIL ADDRESS</a:t>
                      </a: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63084">
                <a:tc>
                  <a:txBody>
                    <a:bodyPr/>
                    <a:lstStyle/>
                    <a:p>
                      <a:pPr algn="ctr" fontAlgn="ctr"/>
                      <a:r>
                        <a:rPr lang="en-US" sz="900" b="0" i="0" u="none" strike="noStrike">
                          <a:solidFill>
                            <a:srgbClr val="000000"/>
                          </a:solidFill>
                          <a:effectLst/>
                          <a:latin typeface="Arial Narrow"/>
                        </a:rPr>
                        <a:t>1</a:t>
                      </a: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Arial Narrow"/>
                        </a:rPr>
                        <a:t>  </a:t>
                      </a: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63084">
                <a:tc>
                  <a:txBody>
                    <a:bodyPr/>
                    <a:lstStyle/>
                    <a:p>
                      <a:pPr algn="ctr" fontAlgn="ctr"/>
                      <a:r>
                        <a:rPr lang="en-US" sz="900" b="0" i="0" u="none" strike="noStrike">
                          <a:solidFill>
                            <a:srgbClr val="000000"/>
                          </a:solidFill>
                          <a:effectLst/>
                          <a:latin typeface="Arial Narrow"/>
                        </a:rPr>
                        <a:t>2</a:t>
                      </a: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63084">
                <a:tc>
                  <a:txBody>
                    <a:bodyPr/>
                    <a:lstStyle/>
                    <a:p>
                      <a:pPr algn="ctr" fontAlgn="ctr"/>
                      <a:r>
                        <a:rPr lang="en-US" sz="900" b="0" i="0" u="none" strike="noStrike">
                          <a:solidFill>
                            <a:srgbClr val="000000"/>
                          </a:solidFill>
                          <a:effectLst/>
                          <a:latin typeface="Arial Narrow"/>
                        </a:rPr>
                        <a:t>3</a:t>
                      </a: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63084">
                <a:tc>
                  <a:txBody>
                    <a:bodyPr/>
                    <a:lstStyle/>
                    <a:p>
                      <a:pPr algn="ctr" fontAlgn="ctr"/>
                      <a:r>
                        <a:rPr lang="en-US" sz="900" b="0" i="0" u="none" strike="noStrike">
                          <a:solidFill>
                            <a:srgbClr val="000000"/>
                          </a:solidFill>
                          <a:effectLst/>
                          <a:latin typeface="Arial Narrow"/>
                        </a:rPr>
                        <a:t>4</a:t>
                      </a: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63084">
                <a:tc>
                  <a:txBody>
                    <a:bodyPr/>
                    <a:lstStyle/>
                    <a:p>
                      <a:pPr algn="ctr" fontAlgn="ctr"/>
                      <a:r>
                        <a:rPr lang="en-US" sz="900" b="0" i="0" u="none" strike="noStrike">
                          <a:solidFill>
                            <a:srgbClr val="000000"/>
                          </a:solidFill>
                          <a:effectLst/>
                          <a:latin typeface="Arial Narrow"/>
                        </a:rPr>
                        <a:t>5</a:t>
                      </a: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63084">
                <a:tc>
                  <a:txBody>
                    <a:bodyPr/>
                    <a:lstStyle/>
                    <a:p>
                      <a:pPr algn="ctr" fontAlgn="ctr"/>
                      <a:r>
                        <a:rPr lang="en-US" sz="900" b="0" i="0" u="none" strike="noStrike">
                          <a:solidFill>
                            <a:srgbClr val="000000"/>
                          </a:solidFill>
                          <a:effectLst/>
                          <a:latin typeface="Arial Narrow"/>
                        </a:rPr>
                        <a:t>6</a:t>
                      </a: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63084">
                <a:tc>
                  <a:txBody>
                    <a:bodyPr/>
                    <a:lstStyle/>
                    <a:p>
                      <a:pPr algn="ctr" fontAlgn="ctr"/>
                      <a:r>
                        <a:rPr lang="en-US" sz="900" b="0" i="0" u="none" strike="noStrike">
                          <a:solidFill>
                            <a:srgbClr val="000000"/>
                          </a:solidFill>
                          <a:effectLst/>
                          <a:latin typeface="Arial Narrow"/>
                        </a:rPr>
                        <a:t>7</a:t>
                      </a: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s-E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63084">
                <a:tc>
                  <a:txBody>
                    <a:bodyPr/>
                    <a:lstStyle/>
                    <a:p>
                      <a:pPr algn="ctr" fontAlgn="ctr"/>
                      <a:r>
                        <a:rPr lang="en-US" sz="900" b="0" i="0" u="none" strike="noStrike">
                          <a:solidFill>
                            <a:srgbClr val="000000"/>
                          </a:solidFill>
                          <a:effectLst/>
                          <a:latin typeface="Arial Narrow"/>
                        </a:rPr>
                        <a:t>8</a:t>
                      </a: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63084">
                <a:tc>
                  <a:txBody>
                    <a:bodyPr/>
                    <a:lstStyle/>
                    <a:p>
                      <a:pPr algn="ctr" fontAlgn="ctr"/>
                      <a:r>
                        <a:rPr lang="en-US" sz="900" b="0" i="0" u="none" strike="noStrike">
                          <a:solidFill>
                            <a:srgbClr val="000000"/>
                          </a:solidFill>
                          <a:effectLst/>
                          <a:latin typeface="Arial Narrow"/>
                        </a:rPr>
                        <a:t>9</a:t>
                      </a: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63084">
                <a:tc>
                  <a:txBody>
                    <a:bodyPr/>
                    <a:lstStyle/>
                    <a:p>
                      <a:pPr algn="ctr" fontAlgn="ctr"/>
                      <a:r>
                        <a:rPr lang="en-US" sz="900" b="0" i="0" u="none" strike="noStrike">
                          <a:solidFill>
                            <a:srgbClr val="000000"/>
                          </a:solidFill>
                          <a:effectLst/>
                          <a:latin typeface="Arial Narrow"/>
                        </a:rPr>
                        <a:t>10</a:t>
                      </a: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63084">
                <a:tc>
                  <a:txBody>
                    <a:bodyPr/>
                    <a:lstStyle/>
                    <a:p>
                      <a:pPr algn="ctr" fontAlgn="ctr"/>
                      <a:r>
                        <a:rPr lang="en-US" sz="900" b="0" i="0" u="none" strike="noStrike">
                          <a:solidFill>
                            <a:srgbClr val="000000"/>
                          </a:solidFill>
                          <a:effectLst/>
                          <a:latin typeface="Arial Narrow"/>
                        </a:rPr>
                        <a:t>11</a:t>
                      </a: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63084">
                <a:tc>
                  <a:txBody>
                    <a:bodyPr/>
                    <a:lstStyle/>
                    <a:p>
                      <a:pPr algn="ctr" fontAlgn="ctr"/>
                      <a:r>
                        <a:rPr lang="en-US" sz="900" b="0" i="0" u="none" strike="noStrike">
                          <a:solidFill>
                            <a:srgbClr val="000000"/>
                          </a:solidFill>
                          <a:effectLst/>
                          <a:latin typeface="Arial Narrow"/>
                        </a:rPr>
                        <a:t>12</a:t>
                      </a: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63084">
                <a:tc>
                  <a:txBody>
                    <a:bodyPr/>
                    <a:lstStyle/>
                    <a:p>
                      <a:pPr algn="ctr" fontAlgn="ctr"/>
                      <a:r>
                        <a:rPr lang="en-US" sz="900" b="0" i="0" u="none" strike="noStrike">
                          <a:solidFill>
                            <a:srgbClr val="000000"/>
                          </a:solidFill>
                          <a:effectLst/>
                          <a:latin typeface="Arial Narrow"/>
                        </a:rPr>
                        <a:t>13</a:t>
                      </a: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63084">
                <a:tc>
                  <a:txBody>
                    <a:bodyPr/>
                    <a:lstStyle/>
                    <a:p>
                      <a:pPr algn="ctr" fontAlgn="ctr"/>
                      <a:r>
                        <a:rPr lang="en-US" sz="900" b="0" i="0" u="none" strike="noStrike">
                          <a:solidFill>
                            <a:srgbClr val="000000"/>
                          </a:solidFill>
                          <a:effectLst/>
                          <a:latin typeface="Arial Narrow"/>
                        </a:rPr>
                        <a:t>14</a:t>
                      </a: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63084">
                <a:tc>
                  <a:txBody>
                    <a:bodyPr/>
                    <a:lstStyle/>
                    <a:p>
                      <a:pPr algn="ctr" fontAlgn="ctr"/>
                      <a:r>
                        <a:rPr lang="en-US" sz="900" b="0" i="0" u="none" strike="noStrike">
                          <a:solidFill>
                            <a:srgbClr val="000000"/>
                          </a:solidFill>
                          <a:effectLst/>
                          <a:latin typeface="Arial Narrow"/>
                        </a:rPr>
                        <a:t>15</a:t>
                      </a: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63084">
                <a:tc>
                  <a:txBody>
                    <a:bodyPr/>
                    <a:lstStyle/>
                    <a:p>
                      <a:pPr algn="ctr" fontAlgn="ctr"/>
                      <a:r>
                        <a:rPr lang="en-US" sz="900" b="0" i="0" u="none" strike="noStrike">
                          <a:solidFill>
                            <a:srgbClr val="000000"/>
                          </a:solidFill>
                          <a:effectLst/>
                          <a:latin typeface="Arial Narrow"/>
                        </a:rPr>
                        <a:t>16</a:t>
                      </a: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63084">
                <a:tc>
                  <a:txBody>
                    <a:bodyPr/>
                    <a:lstStyle/>
                    <a:p>
                      <a:pPr algn="ctr" fontAlgn="ctr"/>
                      <a:r>
                        <a:rPr lang="en-US" sz="900" b="0" i="0" u="none" strike="noStrike">
                          <a:solidFill>
                            <a:srgbClr val="000000"/>
                          </a:solidFill>
                          <a:effectLst/>
                          <a:latin typeface="Arial Narrow"/>
                        </a:rPr>
                        <a:t>17</a:t>
                      </a: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63084">
                <a:tc>
                  <a:txBody>
                    <a:bodyPr/>
                    <a:lstStyle/>
                    <a:p>
                      <a:pPr algn="ctr" fontAlgn="ctr"/>
                      <a:r>
                        <a:rPr lang="en-US" sz="900" b="0" i="0" u="none" strike="noStrike">
                          <a:solidFill>
                            <a:srgbClr val="000000"/>
                          </a:solidFill>
                          <a:effectLst/>
                          <a:latin typeface="Arial Narrow"/>
                        </a:rPr>
                        <a:t>18</a:t>
                      </a: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63084">
                <a:tc>
                  <a:txBody>
                    <a:bodyPr/>
                    <a:lstStyle/>
                    <a:p>
                      <a:pPr algn="ctr" fontAlgn="ctr"/>
                      <a:r>
                        <a:rPr lang="en-US" sz="900" b="0" i="0" u="none" strike="noStrike">
                          <a:solidFill>
                            <a:srgbClr val="000000"/>
                          </a:solidFill>
                          <a:effectLst/>
                          <a:latin typeface="Arial Narrow"/>
                        </a:rPr>
                        <a:t>19</a:t>
                      </a: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63084">
                <a:tc>
                  <a:txBody>
                    <a:bodyPr/>
                    <a:lstStyle/>
                    <a:p>
                      <a:pPr algn="ctr" fontAlgn="ctr"/>
                      <a:r>
                        <a:rPr lang="en-US" sz="900" b="0" i="0" u="none" strike="noStrike" dirty="0" smtClean="0">
                          <a:solidFill>
                            <a:srgbClr val="000000"/>
                          </a:solidFill>
                          <a:effectLst/>
                          <a:latin typeface="Arial Narrow"/>
                        </a:rPr>
                        <a:t>20</a:t>
                      </a: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63084">
                <a:tc>
                  <a:txBody>
                    <a:bodyPr/>
                    <a:lstStyle/>
                    <a:p>
                      <a:pPr algn="ctr" fontAlgn="ctr"/>
                      <a:r>
                        <a:rPr lang="en-US" sz="900" b="0" i="0" u="none" strike="noStrike" dirty="0" smtClean="0">
                          <a:solidFill>
                            <a:srgbClr val="000000"/>
                          </a:solidFill>
                          <a:effectLst/>
                          <a:latin typeface="Arial Narrow"/>
                        </a:rPr>
                        <a:t>21</a:t>
                      </a: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63084">
                <a:tc>
                  <a:txBody>
                    <a:bodyPr/>
                    <a:lstStyle/>
                    <a:p>
                      <a:pPr algn="ctr" fontAlgn="ctr"/>
                      <a:r>
                        <a:rPr lang="en-US" sz="900" b="0" i="0" u="none" strike="noStrike" dirty="0" smtClean="0">
                          <a:solidFill>
                            <a:srgbClr val="000000"/>
                          </a:solidFill>
                          <a:effectLst/>
                          <a:latin typeface="Arial Narrow"/>
                        </a:rPr>
                        <a:t>22</a:t>
                      </a: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63084">
                <a:tc>
                  <a:txBody>
                    <a:bodyPr/>
                    <a:lstStyle/>
                    <a:p>
                      <a:pPr algn="ctr" fontAlgn="ctr"/>
                      <a:r>
                        <a:rPr lang="en-US" sz="900" b="0" i="0" u="none" strike="noStrike" dirty="0" smtClean="0">
                          <a:solidFill>
                            <a:srgbClr val="000000"/>
                          </a:solidFill>
                          <a:effectLst/>
                          <a:latin typeface="Arial Narrow"/>
                        </a:rPr>
                        <a:t>23</a:t>
                      </a: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63084">
                <a:tc>
                  <a:txBody>
                    <a:bodyPr/>
                    <a:lstStyle/>
                    <a:p>
                      <a:pPr algn="ctr" fontAlgn="ctr"/>
                      <a:r>
                        <a:rPr lang="en-US" sz="900" b="0" i="0" u="none" strike="noStrike" dirty="0" smtClean="0">
                          <a:solidFill>
                            <a:srgbClr val="000000"/>
                          </a:solidFill>
                          <a:effectLst/>
                          <a:latin typeface="Arial Narrow"/>
                        </a:rPr>
                        <a:t>24</a:t>
                      </a: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63084">
                <a:tc>
                  <a:txBody>
                    <a:bodyPr/>
                    <a:lstStyle/>
                    <a:p>
                      <a:pPr algn="ctr" fontAlgn="ctr"/>
                      <a:r>
                        <a:rPr lang="en-US" sz="900" b="0" i="0" u="none" strike="noStrike" dirty="0" smtClean="0">
                          <a:solidFill>
                            <a:srgbClr val="000000"/>
                          </a:solidFill>
                          <a:effectLst/>
                          <a:latin typeface="Arial Narrow"/>
                        </a:rPr>
                        <a:t>25</a:t>
                      </a: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63084">
                <a:tc>
                  <a:txBody>
                    <a:bodyPr/>
                    <a:lstStyle/>
                    <a:p>
                      <a:pPr algn="ctr" fontAlgn="ctr"/>
                      <a:r>
                        <a:rPr lang="en-US" sz="900" b="0" i="0" u="none" strike="noStrike" dirty="0" smtClean="0">
                          <a:solidFill>
                            <a:srgbClr val="000000"/>
                          </a:solidFill>
                          <a:effectLst/>
                          <a:latin typeface="Arial Narrow"/>
                        </a:rPr>
                        <a:t>26</a:t>
                      </a: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63084">
                <a:tc>
                  <a:txBody>
                    <a:bodyPr/>
                    <a:lstStyle/>
                    <a:p>
                      <a:pPr algn="ctr" fontAlgn="ctr"/>
                      <a:r>
                        <a:rPr lang="en-US" sz="900" b="0" i="0" u="none" strike="noStrike" dirty="0" smtClean="0">
                          <a:solidFill>
                            <a:srgbClr val="000000"/>
                          </a:solidFill>
                          <a:effectLst/>
                          <a:latin typeface="Arial Narrow"/>
                        </a:rPr>
                        <a:t>27</a:t>
                      </a: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63084">
                <a:tc>
                  <a:txBody>
                    <a:bodyPr/>
                    <a:lstStyle/>
                    <a:p>
                      <a:pPr algn="ctr" fontAlgn="ctr"/>
                      <a:r>
                        <a:rPr lang="en-US" sz="900" b="0" i="0" u="none" strike="noStrike" dirty="0" smtClean="0">
                          <a:solidFill>
                            <a:srgbClr val="000000"/>
                          </a:solidFill>
                          <a:effectLst/>
                          <a:latin typeface="Arial Narrow"/>
                        </a:rPr>
                        <a:t>28</a:t>
                      </a: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63084">
                <a:tc>
                  <a:txBody>
                    <a:bodyPr/>
                    <a:lstStyle/>
                    <a:p>
                      <a:pPr algn="ctr" fontAlgn="ctr"/>
                      <a:r>
                        <a:rPr lang="en-US" sz="900" b="0" i="0" u="none" strike="noStrike" dirty="0" smtClean="0">
                          <a:solidFill>
                            <a:srgbClr val="000000"/>
                          </a:solidFill>
                          <a:effectLst/>
                          <a:latin typeface="Arial Narrow"/>
                        </a:rPr>
                        <a:t>29</a:t>
                      </a: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63084">
                <a:tc>
                  <a:txBody>
                    <a:bodyPr/>
                    <a:lstStyle/>
                    <a:p>
                      <a:pPr algn="ctr" fontAlgn="ctr"/>
                      <a:r>
                        <a:rPr lang="en-US" sz="900" b="0" i="0" u="none" strike="noStrike" dirty="0" smtClean="0">
                          <a:solidFill>
                            <a:srgbClr val="000000"/>
                          </a:solidFill>
                          <a:effectLst/>
                          <a:latin typeface="Arial Narrow"/>
                        </a:rPr>
                        <a:t>30</a:t>
                      </a: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63084">
                <a:tc>
                  <a:txBody>
                    <a:bodyPr/>
                    <a:lstStyle/>
                    <a:p>
                      <a:pPr algn="ctr" fontAlgn="ctr"/>
                      <a:r>
                        <a:rPr lang="en-US" sz="900" b="0" i="0" u="none" strike="noStrike" dirty="0" smtClean="0">
                          <a:solidFill>
                            <a:srgbClr val="000000"/>
                          </a:solidFill>
                          <a:effectLst/>
                          <a:latin typeface="Arial Narrow"/>
                        </a:rPr>
                        <a:t>31</a:t>
                      </a: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Arial Narrow"/>
                      </a:endParaRPr>
                    </a:p>
                  </a:txBody>
                  <a:tcPr marL="6385" marR="6385" marT="7401"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bl>
          </a:graphicData>
        </a:graphic>
      </p:graphicFrame>
      <p:sp>
        <p:nvSpPr>
          <p:cNvPr id="9" name="Text Box 18"/>
          <p:cNvSpPr txBox="1">
            <a:spLocks noChangeArrowheads="1"/>
          </p:cNvSpPr>
          <p:nvPr/>
        </p:nvSpPr>
        <p:spPr bwMode="auto">
          <a:xfrm>
            <a:off x="-330504" y="7189470"/>
            <a:ext cx="670560" cy="15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3" tIns="9142" rIns="18283" bIns="9142">
            <a:spAutoFit/>
          </a:bodyPr>
          <a:lstStyle>
            <a:lvl1pPr indent="327025"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ctr" eaLnBrk="1" hangingPunct="1"/>
            <a:r>
              <a:rPr lang="en-US" altLang="en-US" sz="900" b="1" dirty="0">
                <a:solidFill>
                  <a:schemeClr val="tx1">
                    <a:lumMod val="65000"/>
                    <a:lumOff val="35000"/>
                  </a:schemeClr>
                </a:solidFill>
                <a:latin typeface="Century Gothic" panose="020B0502020202020204" pitchFamily="34" charset="0"/>
              </a:rPr>
              <a:t>3</a:t>
            </a:r>
            <a:endParaRPr lang="en-US" altLang="en-US" sz="9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2295851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029199" cy="7772400"/>
          </a:xfrm>
          <a:prstGeom prst="rect">
            <a:avLst/>
          </a:prstGeom>
        </p:spPr>
      </p:pic>
      <p:sp>
        <p:nvSpPr>
          <p:cNvPr id="3" name="Text Box 18"/>
          <p:cNvSpPr txBox="1">
            <a:spLocks noChangeArrowheads="1"/>
          </p:cNvSpPr>
          <p:nvPr/>
        </p:nvSpPr>
        <p:spPr bwMode="auto">
          <a:xfrm>
            <a:off x="0" y="1141683"/>
            <a:ext cx="5029200" cy="218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3" tIns="9142" rIns="18283" bIns="9142">
            <a:spAutoFit/>
          </a:bodyPr>
          <a:lstStyle>
            <a:lvl1pPr indent="327025"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ctr" eaLnBrk="1" hangingPunct="1"/>
            <a:r>
              <a:rPr lang="en-US" altLang="en-US" sz="1300" b="1" dirty="0">
                <a:latin typeface="Century Gothic" panose="020B0502020202020204" pitchFamily="34" charset="0"/>
              </a:rPr>
              <a:t>PROGRAM OF ACTIVITIES</a:t>
            </a:r>
            <a:endParaRPr lang="en-US" altLang="en-US" sz="1300" dirty="0">
              <a:latin typeface="Century Gothic" panose="020B0502020202020204" pitchFamily="34" charset="0"/>
            </a:endParaRPr>
          </a:p>
        </p:txBody>
      </p:sp>
      <p:sp>
        <p:nvSpPr>
          <p:cNvPr id="2" name="Rectangle 1"/>
          <p:cNvSpPr/>
          <p:nvPr/>
        </p:nvSpPr>
        <p:spPr>
          <a:xfrm>
            <a:off x="76200" y="1311970"/>
            <a:ext cx="1341120" cy="350865"/>
          </a:xfrm>
          <a:prstGeom prst="rect">
            <a:avLst/>
          </a:prstGeom>
        </p:spPr>
        <p:txBody>
          <a:bodyPr wrap="square" lIns="73152" tIns="36576" rIns="73152" bIns="36576">
            <a:spAutoFit/>
          </a:bodyPr>
          <a:lstStyle/>
          <a:p>
            <a:r>
              <a:rPr lang="en-US" sz="900" b="1" dirty="0">
                <a:latin typeface="Century Gothic" panose="020B0502020202020204" pitchFamily="34" charset="0"/>
              </a:rPr>
              <a:t>DAY 1</a:t>
            </a:r>
          </a:p>
          <a:p>
            <a:r>
              <a:rPr lang="en-US" sz="900" dirty="0">
                <a:latin typeface="Century Gothic" panose="020B0502020202020204" pitchFamily="34" charset="0"/>
              </a:rPr>
              <a:t>7th August, Tuesday</a:t>
            </a:r>
          </a:p>
        </p:txBody>
      </p:sp>
      <p:graphicFrame>
        <p:nvGraphicFramePr>
          <p:cNvPr id="13" name="Table 12"/>
          <p:cNvGraphicFramePr>
            <a:graphicFrameLocks noGrp="1"/>
          </p:cNvGraphicFramePr>
          <p:nvPr>
            <p:extLst>
              <p:ext uri="{D42A27DB-BD31-4B8C-83A1-F6EECF244321}">
                <p14:modId xmlns:p14="http://schemas.microsoft.com/office/powerpoint/2010/main" val="588336698"/>
              </p:ext>
            </p:extLst>
          </p:nvPr>
        </p:nvGraphicFramePr>
        <p:xfrm>
          <a:off x="137160" y="1679895"/>
          <a:ext cx="4754879" cy="5498928"/>
        </p:xfrm>
        <a:graphic>
          <a:graphicData uri="http://schemas.openxmlformats.org/drawingml/2006/table">
            <a:tbl>
              <a:tblPr/>
              <a:tblGrid>
                <a:gridCol w="720739"/>
                <a:gridCol w="2412476"/>
                <a:gridCol w="1621664"/>
              </a:tblGrid>
              <a:tr h="137943">
                <a:tc>
                  <a:txBody>
                    <a:bodyPr/>
                    <a:lstStyle/>
                    <a:p>
                      <a:pPr rtl="0" fontAlgn="ctr"/>
                      <a:r>
                        <a:rPr lang="en-US" sz="800" b="0" dirty="0">
                          <a:solidFill>
                            <a:srgbClr val="000000"/>
                          </a:solidFill>
                          <a:effectLst/>
                          <a:latin typeface="Century Gothic" panose="020B0502020202020204" pitchFamily="34" charset="0"/>
                        </a:rPr>
                        <a:t>8.00</a:t>
                      </a: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r>
                        <a:rPr lang="en-US" sz="800" b="0" dirty="0">
                          <a:solidFill>
                            <a:srgbClr val="000000"/>
                          </a:solidFill>
                          <a:effectLst/>
                          <a:latin typeface="Century Gothic" panose="020B0502020202020204" pitchFamily="34" charset="0"/>
                        </a:rPr>
                        <a:t>Transport from BP Hotel</a:t>
                      </a: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endParaRPr lang="en-US" sz="800">
                        <a:effectLst/>
                        <a:latin typeface="Century Gothic" panose="020B0502020202020204" pitchFamily="34" charset="0"/>
                      </a:endParaRP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37943">
                <a:tc>
                  <a:txBody>
                    <a:bodyPr/>
                    <a:lstStyle/>
                    <a:p>
                      <a:pPr rtl="0" fontAlgn="ctr"/>
                      <a:endParaRPr lang="en-US" sz="800" b="0">
                        <a:solidFill>
                          <a:srgbClr val="000000"/>
                        </a:solidFill>
                        <a:effectLst/>
                        <a:latin typeface="Century Gothic" panose="020B0502020202020204" pitchFamily="34" charset="0"/>
                      </a:endParaRP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r>
                        <a:rPr lang="en-US" sz="800" b="0" i="1">
                          <a:solidFill>
                            <a:srgbClr val="000000"/>
                          </a:solidFill>
                          <a:effectLst/>
                          <a:latin typeface="Century Gothic" panose="020B0502020202020204" pitchFamily="34" charset="0"/>
                        </a:rPr>
                        <a:t>Coffee available at IKS Learning Center</a:t>
                      </a: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endParaRPr lang="en-US" sz="800">
                        <a:effectLst/>
                        <a:latin typeface="Century Gothic" panose="020B0502020202020204" pitchFamily="34" charset="0"/>
                      </a:endParaRP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20386">
                <a:tc>
                  <a:txBody>
                    <a:bodyPr/>
                    <a:lstStyle/>
                    <a:p>
                      <a:pPr rtl="0" fontAlgn="ctr"/>
                      <a:endParaRPr lang="en-US" sz="800">
                        <a:effectLst/>
                        <a:latin typeface="Century Gothic" panose="020B0502020202020204" pitchFamily="34" charset="0"/>
                      </a:endParaRP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endParaRPr lang="en-US" sz="800" dirty="0">
                        <a:effectLst/>
                        <a:latin typeface="Century Gothic" panose="020B0502020202020204" pitchFamily="34" charset="0"/>
                      </a:endParaRP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endParaRPr lang="en-US" sz="800">
                        <a:effectLst/>
                        <a:latin typeface="Century Gothic" panose="020B0502020202020204" pitchFamily="34" charset="0"/>
                      </a:endParaRP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37943">
                <a:tc>
                  <a:txBody>
                    <a:bodyPr/>
                    <a:lstStyle/>
                    <a:p>
                      <a:pPr rtl="0" fontAlgn="t"/>
                      <a:r>
                        <a:rPr lang="en-US" sz="800" b="0">
                          <a:solidFill>
                            <a:srgbClr val="000000"/>
                          </a:solidFill>
                          <a:effectLst/>
                          <a:latin typeface="Century Gothic" panose="020B0502020202020204" pitchFamily="34" charset="0"/>
                        </a:rPr>
                        <a:t>8.20-8.50</a:t>
                      </a:r>
                    </a:p>
                  </a:txBody>
                  <a:tcPr marL="10819" marR="10819"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t"/>
                      <a:r>
                        <a:rPr lang="en-US" sz="800" b="0" dirty="0">
                          <a:solidFill>
                            <a:srgbClr val="000000"/>
                          </a:solidFill>
                          <a:effectLst/>
                          <a:latin typeface="Century Gothic" panose="020B0502020202020204" pitchFamily="34" charset="0"/>
                        </a:rPr>
                        <a:t>Registration</a:t>
                      </a:r>
                    </a:p>
                  </a:txBody>
                  <a:tcPr marL="10819" marR="10819"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t"/>
                      <a:r>
                        <a:rPr lang="en-US" sz="800" b="0">
                          <a:solidFill>
                            <a:srgbClr val="000000"/>
                          </a:solidFill>
                          <a:effectLst/>
                          <a:latin typeface="Century Gothic" panose="020B0502020202020204" pitchFamily="34" charset="0"/>
                        </a:rPr>
                        <a:t>Ethel Banasihan</a:t>
                      </a:r>
                    </a:p>
                  </a:txBody>
                  <a:tcPr marL="10819" marR="10819"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233172">
                <a:tc>
                  <a:txBody>
                    <a:bodyPr/>
                    <a:lstStyle/>
                    <a:p>
                      <a:pPr rtl="0" fontAlgn="t"/>
                      <a:r>
                        <a:rPr lang="en-US" sz="800" b="0">
                          <a:solidFill>
                            <a:srgbClr val="000000"/>
                          </a:solidFill>
                          <a:effectLst/>
                          <a:latin typeface="Century Gothic" panose="020B0502020202020204" pitchFamily="34" charset="0"/>
                        </a:rPr>
                        <a:t>8.50-9.05</a:t>
                      </a:r>
                    </a:p>
                  </a:txBody>
                  <a:tcPr marL="10819" marR="10819"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t"/>
                      <a:r>
                        <a:rPr lang="en-US" sz="800" b="0">
                          <a:solidFill>
                            <a:srgbClr val="000000"/>
                          </a:solidFill>
                          <a:effectLst/>
                          <a:latin typeface="Century Gothic" panose="020B0502020202020204" pitchFamily="34" charset="0"/>
                        </a:rPr>
                        <a:t>Opening remarks</a:t>
                      </a:r>
                      <a:br>
                        <a:rPr lang="en-US" sz="800" b="0">
                          <a:solidFill>
                            <a:srgbClr val="000000"/>
                          </a:solidFill>
                          <a:effectLst/>
                          <a:latin typeface="Century Gothic" panose="020B0502020202020204" pitchFamily="34" charset="0"/>
                        </a:rPr>
                      </a:br>
                      <a:r>
                        <a:rPr lang="en-US" sz="800" b="0">
                          <a:solidFill>
                            <a:srgbClr val="000000"/>
                          </a:solidFill>
                          <a:effectLst/>
                          <a:latin typeface="Century Gothic" panose="020B0502020202020204" pitchFamily="34" charset="0"/>
                        </a:rPr>
                        <a:t>Levelling of expectations</a:t>
                      </a:r>
                    </a:p>
                  </a:txBody>
                  <a:tcPr marL="10819" marR="10819"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t"/>
                      <a:r>
                        <a:rPr lang="en-US" sz="800" b="0">
                          <a:solidFill>
                            <a:srgbClr val="000000"/>
                          </a:solidFill>
                          <a:effectLst/>
                          <a:latin typeface="Century Gothic" panose="020B0502020202020204" pitchFamily="34" charset="0"/>
                        </a:rPr>
                        <a:t>Alice Laborte </a:t>
                      </a:r>
                    </a:p>
                  </a:txBody>
                  <a:tcPr marL="10819" marR="10819"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55116">
                <a:tc>
                  <a:txBody>
                    <a:bodyPr/>
                    <a:lstStyle/>
                    <a:p>
                      <a:pPr rtl="0" fontAlgn="t"/>
                      <a:r>
                        <a:rPr lang="en-US" sz="800" b="0" dirty="0">
                          <a:solidFill>
                            <a:srgbClr val="000000"/>
                          </a:solidFill>
                          <a:effectLst/>
                          <a:latin typeface="Century Gothic" panose="020B0502020202020204" pitchFamily="34" charset="0"/>
                        </a:rPr>
                        <a:t>9.05-9.20</a:t>
                      </a:r>
                    </a:p>
                  </a:txBody>
                  <a:tcPr marL="10819" marR="10819"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t"/>
                      <a:r>
                        <a:rPr lang="en-US" sz="800" b="0" dirty="0">
                          <a:effectLst/>
                          <a:latin typeface="Century Gothic" panose="020B0502020202020204" pitchFamily="34" charset="0"/>
                        </a:rPr>
                        <a:t>PRIME RPA </a:t>
                      </a:r>
                      <a:r>
                        <a:rPr lang="en-US" sz="800" b="0" dirty="0" smtClean="0">
                          <a:effectLst/>
                          <a:latin typeface="Century Gothic" panose="020B0502020202020204" pitchFamily="34" charset="0"/>
                        </a:rPr>
                        <a:t>program</a:t>
                      </a:r>
                      <a:endParaRPr lang="en-US" sz="800" b="0" dirty="0">
                        <a:effectLst/>
                        <a:latin typeface="Century Gothic" panose="020B0502020202020204" pitchFamily="34" charset="0"/>
                      </a:endParaRPr>
                    </a:p>
                  </a:txBody>
                  <a:tcPr marL="10819" marR="10819"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t"/>
                      <a:r>
                        <a:rPr lang="en-US" sz="800" b="0" dirty="0">
                          <a:effectLst/>
                          <a:latin typeface="Century Gothic" panose="020B0502020202020204" pitchFamily="34" charset="0"/>
                        </a:rPr>
                        <a:t>Anaida </a:t>
                      </a:r>
                      <a:r>
                        <a:rPr lang="en-US" sz="800" b="0" dirty="0" smtClean="0">
                          <a:effectLst/>
                          <a:latin typeface="Century Gothic" panose="020B0502020202020204" pitchFamily="34" charset="0"/>
                        </a:rPr>
                        <a:t>Ferrer / Ethel</a:t>
                      </a:r>
                      <a:r>
                        <a:rPr lang="en-US" sz="800" b="0" baseline="0" dirty="0" smtClean="0">
                          <a:effectLst/>
                          <a:latin typeface="Century Gothic" panose="020B0502020202020204" pitchFamily="34" charset="0"/>
                        </a:rPr>
                        <a:t> </a:t>
                      </a:r>
                      <a:r>
                        <a:rPr lang="en-US" sz="800" b="0" baseline="0" dirty="0" err="1" smtClean="0">
                          <a:effectLst/>
                          <a:latin typeface="Century Gothic" panose="020B0502020202020204" pitchFamily="34" charset="0"/>
                        </a:rPr>
                        <a:t>Banasihan</a:t>
                      </a:r>
                      <a:endParaRPr lang="en-US" sz="800" b="0" dirty="0">
                        <a:effectLst/>
                        <a:latin typeface="Century Gothic" panose="020B0502020202020204" pitchFamily="34" charset="0"/>
                      </a:endParaRPr>
                    </a:p>
                  </a:txBody>
                  <a:tcPr marL="10819" marR="10819"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699516">
                <a:tc>
                  <a:txBody>
                    <a:bodyPr/>
                    <a:lstStyle/>
                    <a:p>
                      <a:pPr rtl="0" fontAlgn="t"/>
                      <a:r>
                        <a:rPr lang="en-US" sz="800" b="0" dirty="0">
                          <a:effectLst/>
                          <a:latin typeface="Century Gothic" panose="020B0502020202020204" pitchFamily="34" charset="0"/>
                        </a:rPr>
                        <a:t>9.20-10.00</a:t>
                      </a:r>
                    </a:p>
                  </a:txBody>
                  <a:tcPr marL="10819" marR="10819"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t"/>
                      <a:r>
                        <a:rPr lang="en-US" sz="800" b="0" dirty="0">
                          <a:effectLst/>
                          <a:latin typeface="Century Gothic" panose="020B0502020202020204" pitchFamily="34" charset="0"/>
                        </a:rPr>
                        <a:t>Presentation of proposed protocol</a:t>
                      </a:r>
                      <a:br>
                        <a:rPr lang="en-US" sz="800" b="0" dirty="0">
                          <a:effectLst/>
                          <a:latin typeface="Century Gothic" panose="020B0502020202020204" pitchFamily="34" charset="0"/>
                        </a:rPr>
                      </a:br>
                      <a:r>
                        <a:rPr lang="en-US" sz="800" b="0" dirty="0">
                          <a:effectLst/>
                          <a:latin typeface="Century Gothic" panose="020B0502020202020204" pitchFamily="34" charset="0"/>
                        </a:rPr>
                        <a:t>Criteria when to use RPA</a:t>
                      </a:r>
                      <a:br>
                        <a:rPr lang="en-US" sz="800" b="0" dirty="0">
                          <a:effectLst/>
                          <a:latin typeface="Century Gothic" panose="020B0502020202020204" pitchFamily="34" charset="0"/>
                        </a:rPr>
                      </a:br>
                      <a:r>
                        <a:rPr lang="en-US" sz="800" b="0" dirty="0">
                          <a:effectLst/>
                          <a:latin typeface="Century Gothic" panose="020B0502020202020204" pitchFamily="34" charset="0"/>
                        </a:rPr>
                        <a:t>Flight planning</a:t>
                      </a:r>
                      <a:br>
                        <a:rPr lang="en-US" sz="800" b="0" dirty="0">
                          <a:effectLst/>
                          <a:latin typeface="Century Gothic" panose="020B0502020202020204" pitchFamily="34" charset="0"/>
                        </a:rPr>
                      </a:br>
                      <a:r>
                        <a:rPr lang="en-US" sz="800" b="0" dirty="0">
                          <a:effectLst/>
                          <a:latin typeface="Century Gothic" panose="020B0502020202020204" pitchFamily="34" charset="0"/>
                        </a:rPr>
                        <a:t>Data capture using RPA and PRIME Phone</a:t>
                      </a:r>
                      <a:br>
                        <a:rPr lang="en-US" sz="800" b="0" dirty="0">
                          <a:effectLst/>
                          <a:latin typeface="Century Gothic" panose="020B0502020202020204" pitchFamily="34" charset="0"/>
                        </a:rPr>
                      </a:br>
                      <a:r>
                        <a:rPr lang="en-US" sz="800" b="0" dirty="0">
                          <a:effectLst/>
                          <a:latin typeface="Century Gothic" panose="020B0502020202020204" pitchFamily="34" charset="0"/>
                        </a:rPr>
                        <a:t>Processing</a:t>
                      </a:r>
                      <a:br>
                        <a:rPr lang="en-US" sz="800" b="0" dirty="0">
                          <a:effectLst/>
                          <a:latin typeface="Century Gothic" panose="020B0502020202020204" pitchFamily="34" charset="0"/>
                        </a:rPr>
                      </a:br>
                      <a:r>
                        <a:rPr lang="en-US" sz="800" b="0" dirty="0">
                          <a:effectLst/>
                          <a:latin typeface="Century Gothic" panose="020B0502020202020204" pitchFamily="34" charset="0"/>
                        </a:rPr>
                        <a:t>Reporting</a:t>
                      </a:r>
                    </a:p>
                  </a:txBody>
                  <a:tcPr marL="10819" marR="10819"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t"/>
                      <a:r>
                        <a:rPr lang="en-US" sz="800" b="0" dirty="0" err="1">
                          <a:effectLst/>
                          <a:latin typeface="Century Gothic" panose="020B0502020202020204" pitchFamily="34" charset="0"/>
                        </a:rPr>
                        <a:t>Arnel</a:t>
                      </a:r>
                      <a:r>
                        <a:rPr lang="en-US" sz="800" b="0" dirty="0">
                          <a:effectLst/>
                          <a:latin typeface="Century Gothic" panose="020B0502020202020204" pitchFamily="34" charset="0"/>
                        </a:rPr>
                        <a:t> </a:t>
                      </a:r>
                      <a:r>
                        <a:rPr lang="en-US" sz="800" b="0" dirty="0" err="1">
                          <a:effectLst/>
                          <a:latin typeface="Century Gothic" panose="020B0502020202020204" pitchFamily="34" charset="0"/>
                        </a:rPr>
                        <a:t>Rala</a:t>
                      </a:r>
                      <a:endParaRPr lang="en-US" sz="800" b="0" dirty="0">
                        <a:effectLst/>
                        <a:latin typeface="Century Gothic" panose="020B0502020202020204" pitchFamily="34" charset="0"/>
                      </a:endParaRPr>
                    </a:p>
                  </a:txBody>
                  <a:tcPr marL="10819" marR="10819"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20386">
                <a:tc>
                  <a:txBody>
                    <a:bodyPr/>
                    <a:lstStyle/>
                    <a:p>
                      <a:pPr rtl="0" fontAlgn="ctr"/>
                      <a:endParaRPr lang="en-US" sz="800">
                        <a:effectLst/>
                        <a:latin typeface="Century Gothic" panose="020B0502020202020204" pitchFamily="34" charset="0"/>
                      </a:endParaRP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endParaRPr lang="en-US" sz="800">
                        <a:effectLst/>
                        <a:latin typeface="Century Gothic" panose="020B0502020202020204" pitchFamily="34" charset="0"/>
                      </a:endParaRP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endParaRPr lang="en-US" sz="800">
                        <a:effectLst/>
                        <a:latin typeface="Century Gothic" panose="020B0502020202020204" pitchFamily="34" charset="0"/>
                      </a:endParaRP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37943">
                <a:tc>
                  <a:txBody>
                    <a:bodyPr/>
                    <a:lstStyle/>
                    <a:p>
                      <a:pPr rtl="0" fontAlgn="ctr"/>
                      <a:r>
                        <a:rPr lang="en-US" sz="800" b="1">
                          <a:effectLst/>
                          <a:latin typeface="Century Gothic" panose="020B0502020202020204" pitchFamily="34" charset="0"/>
                        </a:rPr>
                        <a:t>10.00-10.20</a:t>
                      </a: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gridSpan="2">
                  <a:txBody>
                    <a:bodyPr/>
                    <a:lstStyle/>
                    <a:p>
                      <a:pPr rtl="0" fontAlgn="ctr"/>
                      <a:r>
                        <a:rPr lang="en-US" sz="800" b="1">
                          <a:effectLst/>
                          <a:latin typeface="Century Gothic" panose="020B0502020202020204" pitchFamily="34" charset="0"/>
                        </a:rPr>
                        <a:t>Coffee Break</a:t>
                      </a: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en-US"/>
                    </a:p>
                  </a:txBody>
                  <a:tcPr/>
                </a:tc>
              </a:tr>
              <a:tr h="137943">
                <a:tc>
                  <a:txBody>
                    <a:bodyPr/>
                    <a:lstStyle/>
                    <a:p>
                      <a:pPr rtl="0" fontAlgn="ctr"/>
                      <a:r>
                        <a:rPr lang="en-US" sz="800" b="1">
                          <a:effectLst/>
                          <a:latin typeface="Century Gothic" panose="020B0502020202020204" pitchFamily="34" charset="0"/>
                        </a:rPr>
                        <a:t>10.20-10.30</a:t>
                      </a: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gridSpan="2">
                  <a:txBody>
                    <a:bodyPr/>
                    <a:lstStyle/>
                    <a:p>
                      <a:pPr rtl="0" fontAlgn="ctr"/>
                      <a:r>
                        <a:rPr lang="en-US" sz="800" b="1" dirty="0">
                          <a:effectLst/>
                          <a:latin typeface="Century Gothic" panose="020B0502020202020204" pitchFamily="34" charset="0"/>
                        </a:rPr>
                        <a:t>GROUP PHOTO</a:t>
                      </a: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en-US"/>
                    </a:p>
                  </a:txBody>
                  <a:tcPr/>
                </a:tc>
              </a:tr>
              <a:tr h="120386">
                <a:tc>
                  <a:txBody>
                    <a:bodyPr/>
                    <a:lstStyle/>
                    <a:p>
                      <a:pPr rtl="0" fontAlgn="ctr"/>
                      <a:endParaRPr lang="en-US" sz="800">
                        <a:effectLst/>
                        <a:latin typeface="Century Gothic" panose="020B0502020202020204" pitchFamily="34" charset="0"/>
                      </a:endParaRP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endParaRPr lang="en-US" sz="800">
                        <a:effectLst/>
                        <a:latin typeface="Century Gothic" panose="020B0502020202020204" pitchFamily="34" charset="0"/>
                      </a:endParaRP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endParaRPr lang="en-US" sz="800" dirty="0">
                        <a:effectLst/>
                        <a:latin typeface="Century Gothic" panose="020B0502020202020204" pitchFamily="34" charset="0"/>
                      </a:endParaRP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37943">
                <a:tc>
                  <a:txBody>
                    <a:bodyPr/>
                    <a:lstStyle/>
                    <a:p>
                      <a:pPr rtl="0" fontAlgn="t"/>
                      <a:r>
                        <a:rPr lang="en-US" sz="800" b="0">
                          <a:effectLst/>
                          <a:latin typeface="Century Gothic" panose="020B0502020202020204" pitchFamily="34" charset="0"/>
                        </a:rPr>
                        <a:t>10.30-11.00</a:t>
                      </a:r>
                    </a:p>
                  </a:txBody>
                  <a:tcPr marL="10819" marR="10819"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t"/>
                      <a:r>
                        <a:rPr lang="en-US" sz="800" b="0">
                          <a:effectLst/>
                          <a:latin typeface="Century Gothic" panose="020B0502020202020204" pitchFamily="34" charset="0"/>
                        </a:rPr>
                        <a:t>CAAP Rules and Regulation (video presentation)</a:t>
                      </a:r>
                    </a:p>
                  </a:txBody>
                  <a:tcPr marL="10819" marR="10819"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t"/>
                      <a:r>
                        <a:rPr lang="en-US" sz="800" b="0">
                          <a:effectLst/>
                          <a:latin typeface="Century Gothic" panose="020B0502020202020204" pitchFamily="34" charset="0"/>
                        </a:rPr>
                        <a:t>Abel Callejo</a:t>
                      </a:r>
                    </a:p>
                  </a:txBody>
                  <a:tcPr marL="10819" marR="10819"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233172">
                <a:tc>
                  <a:txBody>
                    <a:bodyPr/>
                    <a:lstStyle/>
                    <a:p>
                      <a:pPr rtl="0" fontAlgn="t"/>
                      <a:r>
                        <a:rPr lang="en-US" sz="800" b="0">
                          <a:effectLst/>
                          <a:latin typeface="Century Gothic" panose="020B0502020202020204" pitchFamily="34" charset="0"/>
                        </a:rPr>
                        <a:t>11.00-11.30</a:t>
                      </a:r>
                    </a:p>
                  </a:txBody>
                  <a:tcPr marL="10819" marR="10819"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t"/>
                      <a:r>
                        <a:rPr lang="en-US" sz="800" b="0" dirty="0">
                          <a:effectLst/>
                          <a:latin typeface="Century Gothic" panose="020B0502020202020204" pitchFamily="34" charset="0"/>
                        </a:rPr>
                        <a:t>Lecture</a:t>
                      </a:r>
                      <a:r>
                        <a:rPr lang="en-US" sz="800" b="0" dirty="0" smtClean="0">
                          <a:effectLst/>
                          <a:latin typeface="Century Gothic" panose="020B0502020202020204" pitchFamily="34" charset="0"/>
                        </a:rPr>
                        <a:t>:  </a:t>
                      </a:r>
                      <a:r>
                        <a:rPr lang="en-US" sz="800" b="0" dirty="0">
                          <a:effectLst/>
                          <a:latin typeface="Century Gothic" panose="020B0502020202020204" pitchFamily="34" charset="0"/>
                        </a:rPr>
                        <a:t>Flight procedures</a:t>
                      </a:r>
                      <a:br>
                        <a:rPr lang="en-US" sz="800" b="0" dirty="0">
                          <a:effectLst/>
                          <a:latin typeface="Century Gothic" panose="020B0502020202020204" pitchFamily="34" charset="0"/>
                        </a:rPr>
                      </a:br>
                      <a:r>
                        <a:rPr lang="en-US" sz="800" b="0" dirty="0" smtClean="0">
                          <a:effectLst/>
                          <a:latin typeface="Century Gothic" panose="020B0502020202020204" pitchFamily="34" charset="0"/>
                        </a:rPr>
                        <a:t>                Patterns </a:t>
                      </a:r>
                      <a:r>
                        <a:rPr lang="en-US" sz="800" b="0" dirty="0">
                          <a:effectLst/>
                          <a:latin typeface="Century Gothic" panose="020B0502020202020204" pitchFamily="34" charset="0"/>
                        </a:rPr>
                        <a:t>and technique</a:t>
                      </a:r>
                    </a:p>
                  </a:txBody>
                  <a:tcPr marL="10819" marR="10819"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t"/>
                      <a:r>
                        <a:rPr lang="en-US" sz="800" b="0">
                          <a:effectLst/>
                          <a:latin typeface="Century Gothic" panose="020B0502020202020204" pitchFamily="34" charset="0"/>
                        </a:rPr>
                        <a:t>Abel Callejo</a:t>
                      </a:r>
                    </a:p>
                  </a:txBody>
                  <a:tcPr marL="10819" marR="10819"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37943">
                <a:tc>
                  <a:txBody>
                    <a:bodyPr/>
                    <a:lstStyle/>
                    <a:p>
                      <a:pPr rtl="0" fontAlgn="t"/>
                      <a:r>
                        <a:rPr lang="en-US" sz="800" b="0">
                          <a:effectLst/>
                          <a:latin typeface="Century Gothic" panose="020B0502020202020204" pitchFamily="34" charset="0"/>
                        </a:rPr>
                        <a:t>11.30-12.00</a:t>
                      </a:r>
                    </a:p>
                  </a:txBody>
                  <a:tcPr marL="10819" marR="10819"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t"/>
                      <a:r>
                        <a:rPr lang="en-US" sz="800" b="0" dirty="0">
                          <a:effectLst/>
                          <a:latin typeface="Century Gothic" panose="020B0502020202020204" pitchFamily="34" charset="0"/>
                        </a:rPr>
                        <a:t>Forum</a:t>
                      </a:r>
                    </a:p>
                  </a:txBody>
                  <a:tcPr marL="10819" marR="10819"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t"/>
                      <a:endParaRPr lang="en-US" sz="800" dirty="0">
                        <a:effectLst/>
                        <a:latin typeface="Century Gothic" panose="020B0502020202020204" pitchFamily="34" charset="0"/>
                      </a:endParaRPr>
                    </a:p>
                  </a:txBody>
                  <a:tcPr marL="10819" marR="10819"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37943">
                <a:tc>
                  <a:txBody>
                    <a:bodyPr/>
                    <a:lstStyle/>
                    <a:p>
                      <a:pPr rtl="0" fontAlgn="t"/>
                      <a:endParaRPr lang="en-US" sz="800" b="0" dirty="0">
                        <a:effectLst/>
                        <a:latin typeface="Century Gothic" panose="020B0502020202020204" pitchFamily="34" charset="0"/>
                      </a:endParaRPr>
                    </a:p>
                  </a:txBody>
                  <a:tcPr marL="10819" marR="10819"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731520" rtl="0" eaLnBrk="1" fontAlgn="t" latinLnBrk="0" hangingPunct="1">
                        <a:lnSpc>
                          <a:spcPct val="100000"/>
                        </a:lnSpc>
                        <a:spcBef>
                          <a:spcPts val="0"/>
                        </a:spcBef>
                        <a:spcAft>
                          <a:spcPts val="0"/>
                        </a:spcAft>
                        <a:buClrTx/>
                        <a:buSzTx/>
                        <a:buFontTx/>
                        <a:buNone/>
                        <a:tabLst/>
                        <a:defRPr/>
                      </a:pPr>
                      <a:r>
                        <a:rPr lang="en-US" sz="800" b="0" dirty="0" smtClean="0">
                          <a:effectLst/>
                          <a:latin typeface="Century Gothic" panose="020B0502020202020204" pitchFamily="34" charset="0"/>
                        </a:rPr>
                        <a:t>Grouping of participants</a:t>
                      </a:r>
                    </a:p>
                  </a:txBody>
                  <a:tcPr marL="10819" marR="10819"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t"/>
                      <a:r>
                        <a:rPr lang="en-US" sz="800" dirty="0" smtClean="0">
                          <a:effectLst/>
                          <a:latin typeface="Century Gothic" panose="020B0502020202020204" pitchFamily="34" charset="0"/>
                        </a:rPr>
                        <a:t>Neale </a:t>
                      </a:r>
                      <a:r>
                        <a:rPr lang="en-US" sz="800" dirty="0" err="1" smtClean="0">
                          <a:effectLst/>
                          <a:latin typeface="Century Gothic" panose="020B0502020202020204" pitchFamily="34" charset="0"/>
                        </a:rPr>
                        <a:t>Paguirigan</a:t>
                      </a:r>
                      <a:endParaRPr lang="en-US" sz="800" dirty="0">
                        <a:effectLst/>
                        <a:latin typeface="Century Gothic" panose="020B0502020202020204" pitchFamily="34" charset="0"/>
                      </a:endParaRPr>
                    </a:p>
                  </a:txBody>
                  <a:tcPr marL="10819" marR="10819"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20386">
                <a:tc>
                  <a:txBody>
                    <a:bodyPr/>
                    <a:lstStyle/>
                    <a:p>
                      <a:pPr rtl="0" fontAlgn="ctr"/>
                      <a:endParaRPr lang="en-US" sz="800" dirty="0">
                        <a:effectLst/>
                        <a:latin typeface="Century Gothic" panose="020B0502020202020204" pitchFamily="34" charset="0"/>
                      </a:endParaRP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endParaRPr lang="en-US" sz="800">
                        <a:effectLst/>
                        <a:latin typeface="Century Gothic" panose="020B0502020202020204" pitchFamily="34" charset="0"/>
                      </a:endParaRP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endParaRPr lang="en-US" sz="800">
                        <a:effectLst/>
                        <a:latin typeface="Century Gothic" panose="020B0502020202020204" pitchFamily="34" charset="0"/>
                      </a:endParaRP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37943">
                <a:tc>
                  <a:txBody>
                    <a:bodyPr/>
                    <a:lstStyle/>
                    <a:p>
                      <a:pPr rtl="0" fontAlgn="ctr"/>
                      <a:r>
                        <a:rPr lang="en-US" sz="800" b="1">
                          <a:effectLst/>
                          <a:latin typeface="Century Gothic" panose="020B0502020202020204" pitchFamily="34" charset="0"/>
                        </a:rPr>
                        <a:t>12.00-1.10</a:t>
                      </a: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gridSpan="2">
                  <a:txBody>
                    <a:bodyPr/>
                    <a:lstStyle/>
                    <a:p>
                      <a:pPr rtl="0" fontAlgn="ctr"/>
                      <a:r>
                        <a:rPr lang="en-US" sz="800" b="1" dirty="0">
                          <a:effectLst/>
                          <a:latin typeface="Century Gothic" panose="020B0502020202020204" pitchFamily="34" charset="0"/>
                        </a:rPr>
                        <a:t>Lunch Break (IRRI Dining Room)</a:t>
                      </a: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en-US"/>
                    </a:p>
                  </a:txBody>
                  <a:tcPr/>
                </a:tc>
              </a:tr>
              <a:tr h="120386">
                <a:tc>
                  <a:txBody>
                    <a:bodyPr/>
                    <a:lstStyle/>
                    <a:p>
                      <a:pPr rtl="0" fontAlgn="ctr"/>
                      <a:endParaRPr lang="en-US" sz="800">
                        <a:effectLst/>
                        <a:latin typeface="Century Gothic" panose="020B0502020202020204" pitchFamily="34" charset="0"/>
                      </a:endParaRP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endParaRPr lang="en-US" sz="800" dirty="0">
                        <a:effectLst/>
                        <a:latin typeface="Century Gothic" panose="020B0502020202020204" pitchFamily="34" charset="0"/>
                      </a:endParaRP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endParaRPr lang="en-US" sz="800">
                        <a:effectLst/>
                        <a:latin typeface="Century Gothic" panose="020B0502020202020204" pitchFamily="34" charset="0"/>
                      </a:endParaRP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37943">
                <a:tc>
                  <a:txBody>
                    <a:bodyPr/>
                    <a:lstStyle/>
                    <a:p>
                      <a:pPr rtl="0" fontAlgn="ctr"/>
                      <a:endParaRPr lang="en-US" sz="800">
                        <a:effectLst/>
                        <a:latin typeface="Century Gothic" panose="020B0502020202020204" pitchFamily="34" charset="0"/>
                      </a:endParaRP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rtl="0" fontAlgn="ctr"/>
                      <a:r>
                        <a:rPr lang="en-US" sz="800" b="1" i="1">
                          <a:effectLst/>
                          <a:latin typeface="Century Gothic" panose="020B0502020202020204" pitchFamily="34" charset="0"/>
                        </a:rPr>
                        <a:t>GROUP 1</a:t>
                      </a: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rtl="0" fontAlgn="ctr"/>
                      <a:endParaRPr lang="en-US" sz="800" b="1" i="1" dirty="0">
                        <a:effectLst/>
                        <a:latin typeface="Century Gothic" panose="020B0502020202020204" pitchFamily="34" charset="0"/>
                      </a:endParaRP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582930">
                <a:tc>
                  <a:txBody>
                    <a:bodyPr/>
                    <a:lstStyle/>
                    <a:p>
                      <a:pPr rtl="0" fontAlgn="t"/>
                      <a:r>
                        <a:rPr lang="en-US" sz="800" b="0" dirty="0">
                          <a:effectLst/>
                          <a:latin typeface="Century Gothic" panose="020B0502020202020204" pitchFamily="34" charset="0"/>
                        </a:rPr>
                        <a:t>1.10-4.40</a:t>
                      </a: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t"/>
                      <a:r>
                        <a:rPr lang="en-US" sz="800" b="0" dirty="0">
                          <a:effectLst/>
                          <a:latin typeface="Century Gothic" panose="020B0502020202020204" pitchFamily="34" charset="0"/>
                        </a:rPr>
                        <a:t>Exercise (Hands-On): </a:t>
                      </a:r>
                      <a:br>
                        <a:rPr lang="en-US" sz="800" b="0" dirty="0">
                          <a:effectLst/>
                          <a:latin typeface="Century Gothic" panose="020B0502020202020204" pitchFamily="34" charset="0"/>
                        </a:rPr>
                      </a:br>
                      <a:r>
                        <a:rPr lang="en-US" sz="800" b="0" dirty="0">
                          <a:effectLst/>
                          <a:latin typeface="Century Gothic" panose="020B0502020202020204" pitchFamily="34" charset="0"/>
                        </a:rPr>
                        <a:t>Pre-flight check</a:t>
                      </a:r>
                      <a:br>
                        <a:rPr lang="en-US" sz="800" b="0" dirty="0">
                          <a:effectLst/>
                          <a:latin typeface="Century Gothic" panose="020B0502020202020204" pitchFamily="34" charset="0"/>
                        </a:rPr>
                      </a:br>
                      <a:r>
                        <a:rPr lang="en-US" sz="800" b="0" dirty="0">
                          <a:effectLst/>
                          <a:latin typeface="Century Gothic" panose="020B0502020202020204" pitchFamily="34" charset="0"/>
                        </a:rPr>
                        <a:t>Demo flight (CAAP certified controller)</a:t>
                      </a:r>
                      <a:br>
                        <a:rPr lang="en-US" sz="800" b="0" dirty="0">
                          <a:effectLst/>
                          <a:latin typeface="Century Gothic" panose="020B0502020202020204" pitchFamily="34" charset="0"/>
                        </a:rPr>
                      </a:br>
                      <a:r>
                        <a:rPr lang="en-US" sz="800" b="0" dirty="0">
                          <a:effectLst/>
                          <a:latin typeface="Century Gothic" panose="020B0502020202020204" pitchFamily="34" charset="0"/>
                        </a:rPr>
                        <a:t>Assisted individual flying skills: basic </a:t>
                      </a:r>
                      <a:r>
                        <a:rPr lang="en-US" sz="800" b="0" dirty="0" err="1">
                          <a:effectLst/>
                          <a:latin typeface="Century Gothic" panose="020B0502020202020204" pitchFamily="34" charset="0"/>
                        </a:rPr>
                        <a:t>manuever</a:t>
                      </a:r>
                      <a:r>
                        <a:rPr lang="en-US" sz="800" b="0" dirty="0">
                          <a:effectLst/>
                          <a:latin typeface="Century Gothic" panose="020B0502020202020204" pitchFamily="34" charset="0"/>
                        </a:rPr>
                        <a:t/>
                      </a:r>
                      <a:br>
                        <a:rPr lang="en-US" sz="800" b="0" dirty="0">
                          <a:effectLst/>
                          <a:latin typeface="Century Gothic" panose="020B0502020202020204" pitchFamily="34" charset="0"/>
                        </a:rPr>
                      </a:br>
                      <a:r>
                        <a:rPr lang="en-US" sz="800" b="0" dirty="0">
                          <a:effectLst/>
                          <a:latin typeface="Century Gothic" panose="020B0502020202020204" pitchFamily="34" charset="0"/>
                        </a:rPr>
                        <a:t>and patterns</a:t>
                      </a:r>
                    </a:p>
                  </a:txBody>
                  <a:tcPr marL="10819" marR="10819"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t"/>
                      <a:r>
                        <a:rPr lang="en-US" sz="800" b="0" dirty="0">
                          <a:effectLst/>
                          <a:latin typeface="Century Gothic" panose="020B0502020202020204" pitchFamily="34" charset="0"/>
                        </a:rPr>
                        <a:t>Abel </a:t>
                      </a:r>
                      <a:r>
                        <a:rPr lang="en-US" sz="800" b="0" dirty="0" err="1">
                          <a:effectLst/>
                          <a:latin typeface="Century Gothic" panose="020B0502020202020204" pitchFamily="34" charset="0"/>
                        </a:rPr>
                        <a:t>Callejo</a:t>
                      </a:r>
                      <a:r>
                        <a:rPr lang="en-US" sz="800" b="0" dirty="0">
                          <a:effectLst/>
                          <a:latin typeface="Century Gothic" panose="020B0502020202020204" pitchFamily="34" charset="0"/>
                        </a:rPr>
                        <a:t> / Neale </a:t>
                      </a:r>
                      <a:r>
                        <a:rPr lang="en-US" sz="800" b="0" dirty="0" err="1">
                          <a:effectLst/>
                          <a:latin typeface="Century Gothic" panose="020B0502020202020204" pitchFamily="34" charset="0"/>
                        </a:rPr>
                        <a:t>Paguirigan</a:t>
                      </a:r>
                      <a:r>
                        <a:rPr lang="en-US" sz="800" b="0" dirty="0">
                          <a:effectLst/>
                          <a:latin typeface="Century Gothic" panose="020B0502020202020204" pitchFamily="34" charset="0"/>
                        </a:rPr>
                        <a:t/>
                      </a:r>
                      <a:br>
                        <a:rPr lang="en-US" sz="800" b="0" dirty="0">
                          <a:effectLst/>
                          <a:latin typeface="Century Gothic" panose="020B0502020202020204" pitchFamily="34" charset="0"/>
                        </a:rPr>
                      </a:br>
                      <a:r>
                        <a:rPr lang="en-US" sz="800" b="0" dirty="0">
                          <a:effectLst/>
                          <a:latin typeface="Century Gothic" panose="020B0502020202020204" pitchFamily="34" charset="0"/>
                        </a:rPr>
                        <a:t>(Venue: </a:t>
                      </a:r>
                      <a:r>
                        <a:rPr lang="en-US" sz="800" b="0" dirty="0" err="1">
                          <a:effectLst/>
                          <a:latin typeface="Century Gothic" panose="020B0502020202020204" pitchFamily="34" charset="0"/>
                        </a:rPr>
                        <a:t>Philrice</a:t>
                      </a:r>
                      <a:r>
                        <a:rPr lang="en-US" sz="800" b="0" dirty="0">
                          <a:effectLst/>
                          <a:latin typeface="Century Gothic" panose="020B0502020202020204" pitchFamily="34" charset="0"/>
                        </a:rPr>
                        <a:t> plots near IPB)</a:t>
                      </a:r>
                    </a:p>
                  </a:txBody>
                  <a:tcPr marL="10819" marR="10819"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37943">
                <a:tc>
                  <a:txBody>
                    <a:bodyPr/>
                    <a:lstStyle/>
                    <a:p>
                      <a:pPr rtl="0" fontAlgn="ctr"/>
                      <a:r>
                        <a:rPr lang="en-US" sz="800" b="1" dirty="0">
                          <a:effectLst/>
                          <a:latin typeface="Century Gothic" panose="020B0502020202020204" pitchFamily="34" charset="0"/>
                        </a:rPr>
                        <a:t>3.10-3.40</a:t>
                      </a: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gridSpan="2">
                  <a:txBody>
                    <a:bodyPr/>
                    <a:lstStyle/>
                    <a:p>
                      <a:pPr rtl="0" fontAlgn="ctr"/>
                      <a:r>
                        <a:rPr lang="en-US" sz="800" b="1" dirty="0">
                          <a:effectLst/>
                          <a:latin typeface="Century Gothic" panose="020B0502020202020204" pitchFamily="34" charset="0"/>
                        </a:rPr>
                        <a:t>Coffee Break</a:t>
                      </a: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en-US"/>
                    </a:p>
                  </a:txBody>
                  <a:tcPr/>
                </a:tc>
              </a:tr>
              <a:tr h="120386">
                <a:tc>
                  <a:txBody>
                    <a:bodyPr/>
                    <a:lstStyle/>
                    <a:p>
                      <a:pPr rtl="0" fontAlgn="ctr"/>
                      <a:endParaRPr lang="en-US" sz="800">
                        <a:effectLst/>
                        <a:latin typeface="Century Gothic" panose="020B0502020202020204" pitchFamily="34" charset="0"/>
                      </a:endParaRP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endParaRPr lang="en-US" sz="800">
                        <a:effectLst/>
                        <a:latin typeface="Century Gothic" panose="020B0502020202020204" pitchFamily="34" charset="0"/>
                      </a:endParaRP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endParaRPr lang="en-US" sz="800">
                        <a:effectLst/>
                        <a:latin typeface="Century Gothic" panose="020B0502020202020204" pitchFamily="34" charset="0"/>
                      </a:endParaRP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37943">
                <a:tc>
                  <a:txBody>
                    <a:bodyPr/>
                    <a:lstStyle/>
                    <a:p>
                      <a:pPr rtl="0" fontAlgn="ctr"/>
                      <a:endParaRPr lang="en-US" sz="800">
                        <a:effectLst/>
                        <a:latin typeface="Century Gothic" panose="020B0502020202020204" pitchFamily="34" charset="0"/>
                      </a:endParaRP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rtl="0" fontAlgn="ctr"/>
                      <a:r>
                        <a:rPr lang="en-US" sz="800" b="1" i="1">
                          <a:solidFill>
                            <a:srgbClr val="000000"/>
                          </a:solidFill>
                          <a:effectLst/>
                          <a:latin typeface="Century Gothic" panose="020B0502020202020204" pitchFamily="34" charset="0"/>
                        </a:rPr>
                        <a:t>GROUP 2</a:t>
                      </a: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rtl="0" fontAlgn="ctr"/>
                      <a:endParaRPr lang="en-US" sz="800" dirty="0">
                        <a:effectLst/>
                        <a:latin typeface="Century Gothic" panose="020B0502020202020204" pitchFamily="34" charset="0"/>
                      </a:endParaRP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137943">
                <a:tc>
                  <a:txBody>
                    <a:bodyPr/>
                    <a:lstStyle/>
                    <a:p>
                      <a:pPr rtl="0" fontAlgn="t"/>
                      <a:r>
                        <a:rPr lang="en-US" sz="800" b="0">
                          <a:effectLst/>
                          <a:latin typeface="Century Gothic" panose="020B0502020202020204" pitchFamily="34" charset="0"/>
                        </a:rPr>
                        <a:t>1.10-2.10</a:t>
                      </a:r>
                    </a:p>
                  </a:txBody>
                  <a:tcPr marL="10819" marR="10819"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t"/>
                      <a:r>
                        <a:rPr lang="en-US" sz="800" b="0" dirty="0">
                          <a:effectLst/>
                          <a:latin typeface="Century Gothic" panose="020B0502020202020204" pitchFamily="34" charset="0"/>
                        </a:rPr>
                        <a:t>Lecture: Mapping Overview</a:t>
                      </a:r>
                    </a:p>
                  </a:txBody>
                  <a:tcPr marL="10819" marR="10819"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t"/>
                      <a:r>
                        <a:rPr lang="en-US" sz="800">
                          <a:effectLst/>
                          <a:latin typeface="Century Gothic" panose="020B0502020202020204" pitchFamily="34" charset="0"/>
                        </a:rPr>
                        <a:t>Steve Klassen / Arnel Rala</a:t>
                      </a:r>
                    </a:p>
                  </a:txBody>
                  <a:tcPr marL="10819" marR="10819"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37943">
                <a:tc>
                  <a:txBody>
                    <a:bodyPr/>
                    <a:lstStyle/>
                    <a:p>
                      <a:pPr rtl="0" fontAlgn="t"/>
                      <a:r>
                        <a:rPr lang="en-US" sz="800" b="0">
                          <a:effectLst/>
                          <a:latin typeface="Century Gothic" panose="020B0502020202020204" pitchFamily="34" charset="0"/>
                        </a:rPr>
                        <a:t>2.10-3.10</a:t>
                      </a:r>
                    </a:p>
                  </a:txBody>
                  <a:tcPr marL="10819" marR="10819"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t"/>
                      <a:r>
                        <a:rPr lang="en-US" sz="800" b="0">
                          <a:effectLst/>
                          <a:latin typeface="Century Gothic" panose="020B0502020202020204" pitchFamily="34" charset="0"/>
                        </a:rPr>
                        <a:t>Lecture: Hardware / Software</a:t>
                      </a:r>
                    </a:p>
                  </a:txBody>
                  <a:tcPr marL="10819" marR="10819"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t"/>
                      <a:r>
                        <a:rPr lang="en-US" sz="800">
                          <a:effectLst/>
                          <a:latin typeface="Century Gothic" panose="020B0502020202020204" pitchFamily="34" charset="0"/>
                        </a:rPr>
                        <a:t>Steve Klassen / Arnel Rala</a:t>
                      </a:r>
                    </a:p>
                  </a:txBody>
                  <a:tcPr marL="10819" marR="10819"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37943">
                <a:tc>
                  <a:txBody>
                    <a:bodyPr/>
                    <a:lstStyle/>
                    <a:p>
                      <a:pPr rtl="0" fontAlgn="ctr"/>
                      <a:r>
                        <a:rPr lang="en-US" sz="800" b="1" dirty="0">
                          <a:effectLst/>
                          <a:latin typeface="Century Gothic" panose="020B0502020202020204" pitchFamily="34" charset="0"/>
                        </a:rPr>
                        <a:t>3.10-3.40</a:t>
                      </a: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gridSpan="2">
                  <a:txBody>
                    <a:bodyPr/>
                    <a:lstStyle/>
                    <a:p>
                      <a:pPr rtl="0" fontAlgn="ctr"/>
                      <a:r>
                        <a:rPr lang="en-US" sz="800" b="1" dirty="0">
                          <a:effectLst/>
                          <a:latin typeface="Century Gothic" panose="020B0502020202020204" pitchFamily="34" charset="0"/>
                        </a:rPr>
                        <a:t>Coffee Break</a:t>
                      </a: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en-US"/>
                    </a:p>
                  </a:txBody>
                  <a:tcPr/>
                </a:tc>
              </a:tr>
              <a:tr h="120386">
                <a:tc>
                  <a:txBody>
                    <a:bodyPr/>
                    <a:lstStyle/>
                    <a:p>
                      <a:pPr rtl="0" fontAlgn="ctr"/>
                      <a:endParaRPr lang="en-US" sz="800">
                        <a:effectLst/>
                        <a:latin typeface="Century Gothic" panose="020B0502020202020204" pitchFamily="34" charset="0"/>
                      </a:endParaRP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endParaRPr lang="en-US" sz="800" dirty="0">
                        <a:effectLst/>
                        <a:latin typeface="Century Gothic" panose="020B0502020202020204" pitchFamily="34" charset="0"/>
                      </a:endParaRP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endParaRPr lang="en-US" sz="800">
                        <a:effectLst/>
                        <a:latin typeface="Century Gothic" panose="020B0502020202020204" pitchFamily="34" charset="0"/>
                      </a:endParaRP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233172">
                <a:tc>
                  <a:txBody>
                    <a:bodyPr/>
                    <a:lstStyle/>
                    <a:p>
                      <a:pPr rtl="0" fontAlgn="t"/>
                      <a:r>
                        <a:rPr lang="en-US" sz="800" b="0" dirty="0">
                          <a:effectLst/>
                          <a:latin typeface="Century Gothic" panose="020B0502020202020204" pitchFamily="34" charset="0"/>
                        </a:rPr>
                        <a:t>3.40-4.40</a:t>
                      </a: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t"/>
                      <a:r>
                        <a:rPr lang="en-US" sz="800" b="0" dirty="0">
                          <a:effectLst/>
                          <a:latin typeface="Century Gothic" panose="020B0502020202020204" pitchFamily="34" charset="0"/>
                        </a:rPr>
                        <a:t>Exercise: Setup </a:t>
                      </a:r>
                      <a:r>
                        <a:rPr lang="en-US" sz="800" b="0" dirty="0" err="1">
                          <a:effectLst/>
                          <a:latin typeface="Century Gothic" panose="020B0502020202020204" pitchFamily="34" charset="0"/>
                        </a:rPr>
                        <a:t>DroneDeploy</a:t>
                      </a:r>
                      <a:r>
                        <a:rPr lang="en-US" sz="800" b="0" dirty="0">
                          <a:effectLst/>
                          <a:latin typeface="Century Gothic" panose="020B0502020202020204" pitchFamily="34" charset="0"/>
                        </a:rPr>
                        <a:t> account</a:t>
                      </a:r>
                      <a:br>
                        <a:rPr lang="en-US" sz="800" b="0" dirty="0">
                          <a:effectLst/>
                          <a:latin typeface="Century Gothic" panose="020B0502020202020204" pitchFamily="34" charset="0"/>
                        </a:rPr>
                      </a:br>
                      <a:r>
                        <a:rPr lang="en-US" sz="800" b="0" dirty="0">
                          <a:effectLst/>
                          <a:latin typeface="Century Gothic" panose="020B0502020202020204" pitchFamily="34" charset="0"/>
                        </a:rPr>
                        <a:t>Create flight plan</a:t>
                      </a:r>
                    </a:p>
                  </a:txBody>
                  <a:tcPr marL="10819" marR="10819"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t"/>
                      <a:r>
                        <a:rPr lang="en-US" sz="800">
                          <a:effectLst/>
                          <a:latin typeface="Century Gothic" panose="020B0502020202020204" pitchFamily="34" charset="0"/>
                        </a:rPr>
                        <a:t>Steve Klassen / Arnel Rala</a:t>
                      </a:r>
                    </a:p>
                  </a:txBody>
                  <a:tcPr marL="10819" marR="10819"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37943">
                <a:tc>
                  <a:txBody>
                    <a:bodyPr/>
                    <a:lstStyle/>
                    <a:p>
                      <a:pPr rtl="0" fontAlgn="ctr"/>
                      <a:endParaRPr lang="en-US" sz="800">
                        <a:effectLst/>
                        <a:latin typeface="Century Gothic" panose="020B0502020202020204" pitchFamily="34" charset="0"/>
                      </a:endParaRP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endParaRPr lang="en-US" sz="800">
                        <a:effectLst/>
                        <a:latin typeface="Century Gothic" panose="020B0502020202020204" pitchFamily="34" charset="0"/>
                      </a:endParaRP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endParaRPr lang="en-US" sz="800">
                        <a:effectLst/>
                        <a:latin typeface="Century Gothic" panose="020B0502020202020204" pitchFamily="34" charset="0"/>
                      </a:endParaRP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37943">
                <a:tc>
                  <a:txBody>
                    <a:bodyPr/>
                    <a:lstStyle/>
                    <a:p>
                      <a:pPr rtl="0" fontAlgn="ctr"/>
                      <a:r>
                        <a:rPr lang="en-US" sz="800" b="1" i="1" dirty="0">
                          <a:effectLst/>
                          <a:latin typeface="Century Gothic" panose="020B0502020202020204" pitchFamily="34" charset="0"/>
                        </a:rPr>
                        <a:t>6.10</a:t>
                      </a: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rtl="0" fontAlgn="ctr"/>
                      <a:r>
                        <a:rPr lang="en-US" sz="800" b="1" i="1" dirty="0">
                          <a:effectLst/>
                          <a:latin typeface="Century Gothic" panose="020B0502020202020204" pitchFamily="34" charset="0"/>
                        </a:rPr>
                        <a:t>Transport to BP Hotel (after dinner at </a:t>
                      </a:r>
                      <a:r>
                        <a:rPr lang="en-US" sz="800" b="1" i="1" dirty="0" err="1">
                          <a:effectLst/>
                          <a:latin typeface="Century Gothic" panose="020B0502020202020204" pitchFamily="34" charset="0"/>
                        </a:rPr>
                        <a:t>Berris</a:t>
                      </a:r>
                      <a:r>
                        <a:rPr lang="en-US" sz="800" b="1" i="1" dirty="0">
                          <a:effectLst/>
                          <a:latin typeface="Century Gothic" panose="020B0502020202020204" pitchFamily="34" charset="0"/>
                        </a:rPr>
                        <a:t> Cuisine)</a:t>
                      </a:r>
                    </a:p>
                  </a:txBody>
                  <a:tcPr marL="10819" marR="10819"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bl>
          </a:graphicData>
        </a:graphic>
      </p:graphicFrame>
      <p:sp>
        <p:nvSpPr>
          <p:cNvPr id="7" name="Text Box 18"/>
          <p:cNvSpPr txBox="1">
            <a:spLocks noChangeArrowheads="1"/>
          </p:cNvSpPr>
          <p:nvPr/>
        </p:nvSpPr>
        <p:spPr bwMode="auto">
          <a:xfrm>
            <a:off x="4357806" y="7189470"/>
            <a:ext cx="670560" cy="15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3" tIns="9142" rIns="18283" bIns="9142">
            <a:spAutoFit/>
          </a:bodyPr>
          <a:lstStyle>
            <a:lvl1pPr indent="327025"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ctr" eaLnBrk="1" hangingPunct="1"/>
            <a:r>
              <a:rPr lang="en-US" altLang="en-US" sz="900" b="1" dirty="0">
                <a:solidFill>
                  <a:schemeClr val="tx1">
                    <a:lumMod val="65000"/>
                    <a:lumOff val="35000"/>
                  </a:schemeClr>
                </a:solidFill>
                <a:latin typeface="Century Gothic" panose="020B0502020202020204" pitchFamily="34" charset="0"/>
              </a:rPr>
              <a:t>4</a:t>
            </a:r>
            <a:endParaRPr lang="en-US" altLang="en-US" sz="9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553009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029199" cy="77724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597011298"/>
              </p:ext>
            </p:extLst>
          </p:nvPr>
        </p:nvGraphicFramePr>
        <p:xfrm>
          <a:off x="137159" y="1682260"/>
          <a:ext cx="4754880" cy="5328140"/>
        </p:xfrm>
        <a:graphic>
          <a:graphicData uri="http://schemas.openxmlformats.org/drawingml/2006/table">
            <a:tbl>
              <a:tblPr/>
              <a:tblGrid>
                <a:gridCol w="720739"/>
                <a:gridCol w="2412476"/>
                <a:gridCol w="1621665"/>
              </a:tblGrid>
              <a:tr h="157126">
                <a:tc>
                  <a:txBody>
                    <a:bodyPr/>
                    <a:lstStyle/>
                    <a:p>
                      <a:pPr rtl="0" fontAlgn="ctr"/>
                      <a:r>
                        <a:rPr lang="en-US" sz="800" b="0" dirty="0">
                          <a:solidFill>
                            <a:srgbClr val="000000"/>
                          </a:solidFill>
                          <a:effectLst/>
                          <a:latin typeface="Century Gothic" panose="020B0502020202020204" pitchFamily="34" charset="0"/>
                        </a:rPr>
                        <a:t>8.00</a:t>
                      </a: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r>
                        <a:rPr lang="en-US" sz="800" b="0">
                          <a:solidFill>
                            <a:srgbClr val="000000"/>
                          </a:solidFill>
                          <a:effectLst/>
                          <a:latin typeface="Century Gothic" panose="020B0502020202020204" pitchFamily="34" charset="0"/>
                        </a:rPr>
                        <a:t>Transport from BP Hotel</a:t>
                      </a: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endParaRPr lang="en-US" sz="800">
                        <a:effectLst/>
                        <a:latin typeface="Century Gothic" panose="020B0502020202020204" pitchFamily="34" charset="0"/>
                      </a:endParaRP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57126">
                <a:tc>
                  <a:txBody>
                    <a:bodyPr/>
                    <a:lstStyle/>
                    <a:p>
                      <a:pPr rtl="0" fontAlgn="ctr"/>
                      <a:endParaRPr lang="en-US" sz="800" b="0" dirty="0">
                        <a:solidFill>
                          <a:srgbClr val="000000"/>
                        </a:solidFill>
                        <a:effectLst/>
                        <a:latin typeface="Century Gothic" panose="020B0502020202020204" pitchFamily="34" charset="0"/>
                      </a:endParaRP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r>
                        <a:rPr lang="en-US" sz="800" b="0" i="1" dirty="0">
                          <a:solidFill>
                            <a:srgbClr val="000000"/>
                          </a:solidFill>
                          <a:effectLst/>
                          <a:latin typeface="Century Gothic" panose="020B0502020202020204" pitchFamily="34" charset="0"/>
                        </a:rPr>
                        <a:t>Coffee available at IKS Learning Center</a:t>
                      </a: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endParaRPr lang="en-US" sz="800">
                        <a:effectLst/>
                        <a:latin typeface="Century Gothic" panose="020B0502020202020204" pitchFamily="34" charset="0"/>
                      </a:endParaRP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37128">
                <a:tc>
                  <a:txBody>
                    <a:bodyPr/>
                    <a:lstStyle/>
                    <a:p>
                      <a:pPr rtl="0" fontAlgn="t"/>
                      <a:endParaRPr lang="en-US" sz="800" dirty="0">
                        <a:effectLst/>
                        <a:latin typeface="Century Gothic" panose="020B0502020202020204" pitchFamily="34" charset="0"/>
                      </a:endParaRPr>
                    </a:p>
                  </a:txBody>
                  <a:tcPr marL="12324" marR="12324"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t"/>
                      <a:endParaRPr lang="en-US" sz="800">
                        <a:effectLst/>
                        <a:latin typeface="Century Gothic" panose="020B0502020202020204" pitchFamily="34" charset="0"/>
                      </a:endParaRPr>
                    </a:p>
                  </a:txBody>
                  <a:tcPr marL="12324" marR="12324"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t"/>
                      <a:endParaRPr lang="en-US" sz="800">
                        <a:effectLst/>
                        <a:latin typeface="Century Gothic" panose="020B0502020202020204" pitchFamily="34" charset="0"/>
                      </a:endParaRPr>
                    </a:p>
                  </a:txBody>
                  <a:tcPr marL="12324" marR="12324"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57126">
                <a:tc>
                  <a:txBody>
                    <a:bodyPr/>
                    <a:lstStyle/>
                    <a:p>
                      <a:pPr rtl="0" fontAlgn="ctr"/>
                      <a:endParaRPr lang="en-US" sz="800" dirty="0">
                        <a:effectLst/>
                        <a:latin typeface="Century Gothic" panose="020B0502020202020204" pitchFamily="34" charset="0"/>
                      </a:endParaRP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rtl="0" fontAlgn="ctr"/>
                      <a:r>
                        <a:rPr lang="en-US" sz="800" b="1" i="1" dirty="0">
                          <a:effectLst/>
                          <a:latin typeface="Century Gothic" panose="020B0502020202020204" pitchFamily="34" charset="0"/>
                        </a:rPr>
                        <a:t>GROUP 2</a:t>
                      </a: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rtl="0" fontAlgn="ctr"/>
                      <a:endParaRPr lang="en-US" sz="800" b="1" i="1" dirty="0">
                        <a:effectLst/>
                        <a:latin typeface="Century Gothic" panose="020B0502020202020204" pitchFamily="34" charset="0"/>
                      </a:endParaRP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582930">
                <a:tc>
                  <a:txBody>
                    <a:bodyPr/>
                    <a:lstStyle/>
                    <a:p>
                      <a:pPr rtl="0" fontAlgn="ctr"/>
                      <a:r>
                        <a:rPr lang="en-US" sz="800" b="0" dirty="0">
                          <a:effectLst/>
                          <a:latin typeface="Century Gothic" panose="020B0502020202020204" pitchFamily="34" charset="0"/>
                        </a:rPr>
                        <a:t>8.20-11.50</a:t>
                      </a: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r>
                        <a:rPr lang="en-US" sz="800" b="0" dirty="0">
                          <a:effectLst/>
                          <a:latin typeface="Century Gothic" panose="020B0502020202020204" pitchFamily="34" charset="0"/>
                        </a:rPr>
                        <a:t>Exercise (Hands-On): </a:t>
                      </a:r>
                      <a:br>
                        <a:rPr lang="en-US" sz="800" b="0" dirty="0">
                          <a:effectLst/>
                          <a:latin typeface="Century Gothic" panose="020B0502020202020204" pitchFamily="34" charset="0"/>
                        </a:rPr>
                      </a:br>
                      <a:r>
                        <a:rPr lang="en-US" sz="800" b="0" dirty="0">
                          <a:effectLst/>
                          <a:latin typeface="Century Gothic" panose="020B0502020202020204" pitchFamily="34" charset="0"/>
                        </a:rPr>
                        <a:t>Pre-flight check</a:t>
                      </a:r>
                      <a:br>
                        <a:rPr lang="en-US" sz="800" b="0" dirty="0">
                          <a:effectLst/>
                          <a:latin typeface="Century Gothic" panose="020B0502020202020204" pitchFamily="34" charset="0"/>
                        </a:rPr>
                      </a:br>
                      <a:r>
                        <a:rPr lang="en-US" sz="800" b="0" dirty="0">
                          <a:effectLst/>
                          <a:latin typeface="Century Gothic" panose="020B0502020202020204" pitchFamily="34" charset="0"/>
                        </a:rPr>
                        <a:t>Demo flight (CAAP certified controller)</a:t>
                      </a:r>
                      <a:br>
                        <a:rPr lang="en-US" sz="800" b="0" dirty="0">
                          <a:effectLst/>
                          <a:latin typeface="Century Gothic" panose="020B0502020202020204" pitchFamily="34" charset="0"/>
                        </a:rPr>
                      </a:br>
                      <a:r>
                        <a:rPr lang="en-US" sz="800" b="0" dirty="0">
                          <a:effectLst/>
                          <a:latin typeface="Century Gothic" panose="020B0502020202020204" pitchFamily="34" charset="0"/>
                        </a:rPr>
                        <a:t>Assisted individual flying skills: basic </a:t>
                      </a:r>
                      <a:r>
                        <a:rPr lang="en-US" sz="800" b="0" dirty="0" err="1">
                          <a:effectLst/>
                          <a:latin typeface="Century Gothic" panose="020B0502020202020204" pitchFamily="34" charset="0"/>
                        </a:rPr>
                        <a:t>manuever</a:t>
                      </a:r>
                      <a:r>
                        <a:rPr lang="en-US" sz="800" b="0" dirty="0">
                          <a:effectLst/>
                          <a:latin typeface="Century Gothic" panose="020B0502020202020204" pitchFamily="34" charset="0"/>
                        </a:rPr>
                        <a:t/>
                      </a:r>
                      <a:br>
                        <a:rPr lang="en-US" sz="800" b="0" dirty="0">
                          <a:effectLst/>
                          <a:latin typeface="Century Gothic" panose="020B0502020202020204" pitchFamily="34" charset="0"/>
                        </a:rPr>
                      </a:br>
                      <a:r>
                        <a:rPr lang="en-US" sz="800" b="0" dirty="0">
                          <a:effectLst/>
                          <a:latin typeface="Century Gothic" panose="020B0502020202020204" pitchFamily="34" charset="0"/>
                        </a:rPr>
                        <a:t>and patterns</a:t>
                      </a: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r>
                        <a:rPr lang="en-US" sz="800" b="0" dirty="0">
                          <a:effectLst/>
                          <a:latin typeface="Century Gothic" panose="020B0502020202020204" pitchFamily="34" charset="0"/>
                        </a:rPr>
                        <a:t>Abel </a:t>
                      </a:r>
                      <a:r>
                        <a:rPr lang="en-US" sz="800" b="0" dirty="0" err="1">
                          <a:effectLst/>
                          <a:latin typeface="Century Gothic" panose="020B0502020202020204" pitchFamily="34" charset="0"/>
                        </a:rPr>
                        <a:t>Callejo</a:t>
                      </a:r>
                      <a:r>
                        <a:rPr lang="en-US" sz="800" b="0" dirty="0">
                          <a:effectLst/>
                          <a:latin typeface="Century Gothic" panose="020B0502020202020204" pitchFamily="34" charset="0"/>
                        </a:rPr>
                        <a:t> / Neale </a:t>
                      </a:r>
                      <a:r>
                        <a:rPr lang="en-US" sz="800" b="0" dirty="0" err="1">
                          <a:effectLst/>
                          <a:latin typeface="Century Gothic" panose="020B0502020202020204" pitchFamily="34" charset="0"/>
                        </a:rPr>
                        <a:t>Paguirigan</a:t>
                      </a:r>
                      <a:r>
                        <a:rPr lang="en-US" sz="800" b="0" dirty="0">
                          <a:effectLst/>
                          <a:latin typeface="Century Gothic" panose="020B0502020202020204" pitchFamily="34" charset="0"/>
                        </a:rPr>
                        <a:t/>
                      </a:r>
                      <a:br>
                        <a:rPr lang="en-US" sz="800" b="0" dirty="0">
                          <a:effectLst/>
                          <a:latin typeface="Century Gothic" panose="020B0502020202020204" pitchFamily="34" charset="0"/>
                        </a:rPr>
                      </a:br>
                      <a:r>
                        <a:rPr lang="en-US" sz="800" b="0" dirty="0">
                          <a:effectLst/>
                          <a:latin typeface="Century Gothic" panose="020B0502020202020204" pitchFamily="34" charset="0"/>
                        </a:rPr>
                        <a:t>(Venue: </a:t>
                      </a:r>
                      <a:r>
                        <a:rPr lang="en-US" sz="800" b="0" dirty="0" err="1">
                          <a:effectLst/>
                          <a:latin typeface="Century Gothic" panose="020B0502020202020204" pitchFamily="34" charset="0"/>
                        </a:rPr>
                        <a:t>Philrice</a:t>
                      </a:r>
                      <a:r>
                        <a:rPr lang="en-US" sz="800" b="0" dirty="0">
                          <a:effectLst/>
                          <a:latin typeface="Century Gothic" panose="020B0502020202020204" pitchFamily="34" charset="0"/>
                        </a:rPr>
                        <a:t> plots near IPB)</a:t>
                      </a: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37128">
                <a:tc>
                  <a:txBody>
                    <a:bodyPr/>
                    <a:lstStyle/>
                    <a:p>
                      <a:pPr rtl="0" fontAlgn="ctr"/>
                      <a:endParaRPr lang="en-US" sz="800" dirty="0">
                        <a:effectLst/>
                        <a:latin typeface="Century Gothic" panose="020B0502020202020204" pitchFamily="34" charset="0"/>
                      </a:endParaRP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endParaRPr lang="en-US" sz="800" dirty="0">
                        <a:effectLst/>
                        <a:latin typeface="Century Gothic" panose="020B0502020202020204" pitchFamily="34" charset="0"/>
                      </a:endParaRP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endParaRPr lang="en-US" sz="800">
                        <a:effectLst/>
                        <a:latin typeface="Century Gothic" panose="020B0502020202020204" pitchFamily="34" charset="0"/>
                      </a:endParaRP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57126">
                <a:tc>
                  <a:txBody>
                    <a:bodyPr/>
                    <a:lstStyle/>
                    <a:p>
                      <a:pPr rtl="0" fontAlgn="ctr"/>
                      <a:r>
                        <a:rPr lang="en-US" sz="800" b="1" dirty="0">
                          <a:effectLst/>
                          <a:latin typeface="Century Gothic" panose="020B0502020202020204" pitchFamily="34" charset="0"/>
                        </a:rPr>
                        <a:t>9.30-10.00</a:t>
                      </a: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gridSpan="2">
                  <a:txBody>
                    <a:bodyPr/>
                    <a:lstStyle/>
                    <a:p>
                      <a:pPr rtl="0" fontAlgn="ctr"/>
                      <a:r>
                        <a:rPr lang="en-US" sz="800" b="1" dirty="0">
                          <a:effectLst/>
                          <a:latin typeface="Century Gothic" panose="020B0502020202020204" pitchFamily="34" charset="0"/>
                        </a:rPr>
                        <a:t>Coffee Break</a:t>
                      </a: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en-US"/>
                    </a:p>
                  </a:txBody>
                  <a:tcPr/>
                </a:tc>
              </a:tr>
              <a:tr h="137128">
                <a:tc>
                  <a:txBody>
                    <a:bodyPr/>
                    <a:lstStyle/>
                    <a:p>
                      <a:pPr rtl="0" fontAlgn="ctr"/>
                      <a:endParaRPr lang="en-US" sz="800" dirty="0">
                        <a:effectLst/>
                        <a:latin typeface="Century Gothic" panose="020B0502020202020204" pitchFamily="34" charset="0"/>
                      </a:endParaRP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endParaRPr lang="en-US" sz="800" dirty="0">
                        <a:effectLst/>
                        <a:latin typeface="Century Gothic" panose="020B0502020202020204" pitchFamily="34" charset="0"/>
                      </a:endParaRP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endParaRPr lang="en-US" sz="800" dirty="0">
                        <a:effectLst/>
                        <a:latin typeface="Century Gothic" panose="020B0502020202020204" pitchFamily="34" charset="0"/>
                      </a:endParaRP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57126">
                <a:tc>
                  <a:txBody>
                    <a:bodyPr/>
                    <a:lstStyle/>
                    <a:p>
                      <a:pPr rtl="0" fontAlgn="ctr"/>
                      <a:endParaRPr lang="en-US" sz="800" b="0" dirty="0">
                        <a:effectLst/>
                        <a:latin typeface="Century Gothic" panose="020B0502020202020204" pitchFamily="34" charset="0"/>
                      </a:endParaRP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rtl="0" fontAlgn="ctr"/>
                      <a:r>
                        <a:rPr lang="en-US" sz="800" b="1" i="1" dirty="0">
                          <a:solidFill>
                            <a:srgbClr val="000000"/>
                          </a:solidFill>
                          <a:effectLst/>
                          <a:latin typeface="Century Gothic" panose="020B0502020202020204" pitchFamily="34" charset="0"/>
                        </a:rPr>
                        <a:t>GROUP 1</a:t>
                      </a: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rtl="0" fontAlgn="ctr"/>
                      <a:endParaRPr lang="en-US" sz="800" dirty="0">
                        <a:effectLst/>
                        <a:latin typeface="Century Gothic" panose="020B0502020202020204" pitchFamily="34" charset="0"/>
                      </a:endParaRP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157126">
                <a:tc>
                  <a:txBody>
                    <a:bodyPr/>
                    <a:lstStyle/>
                    <a:p>
                      <a:pPr rtl="0" fontAlgn="ctr"/>
                      <a:r>
                        <a:rPr lang="en-US" sz="800" b="0" dirty="0">
                          <a:effectLst/>
                          <a:latin typeface="Century Gothic" panose="020B0502020202020204" pitchFamily="34" charset="0"/>
                        </a:rPr>
                        <a:t>8.20-9.20</a:t>
                      </a: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r>
                        <a:rPr lang="en-US" sz="800" b="0">
                          <a:effectLst/>
                          <a:latin typeface="Century Gothic" panose="020B0502020202020204" pitchFamily="34" charset="0"/>
                        </a:rPr>
                        <a:t>Lecture: Mapping Overview</a:t>
                      </a: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r>
                        <a:rPr lang="en-US" sz="800">
                          <a:effectLst/>
                          <a:latin typeface="Century Gothic" panose="020B0502020202020204" pitchFamily="34" charset="0"/>
                        </a:rPr>
                        <a:t>Steve Klassen / Arnel Rala</a:t>
                      </a: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37128">
                <a:tc>
                  <a:txBody>
                    <a:bodyPr/>
                    <a:lstStyle/>
                    <a:p>
                      <a:pPr rtl="0" fontAlgn="ctr"/>
                      <a:endParaRPr lang="en-US" sz="800" dirty="0">
                        <a:effectLst/>
                        <a:latin typeface="Century Gothic" panose="020B0502020202020204" pitchFamily="34" charset="0"/>
                      </a:endParaRP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endParaRPr lang="en-US" sz="800">
                        <a:effectLst/>
                        <a:latin typeface="Century Gothic" panose="020B0502020202020204" pitchFamily="34" charset="0"/>
                      </a:endParaRP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endParaRPr lang="en-US" sz="800">
                        <a:effectLst/>
                        <a:latin typeface="Century Gothic" panose="020B0502020202020204" pitchFamily="34" charset="0"/>
                      </a:endParaRP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57126">
                <a:tc>
                  <a:txBody>
                    <a:bodyPr/>
                    <a:lstStyle/>
                    <a:p>
                      <a:pPr rtl="0" fontAlgn="ctr"/>
                      <a:r>
                        <a:rPr lang="en-US" sz="800" b="1" dirty="0">
                          <a:effectLst/>
                          <a:latin typeface="Century Gothic" panose="020B0502020202020204" pitchFamily="34" charset="0"/>
                        </a:rPr>
                        <a:t>9.20-9:50</a:t>
                      </a: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gridSpan="2">
                  <a:txBody>
                    <a:bodyPr/>
                    <a:lstStyle/>
                    <a:p>
                      <a:pPr rtl="0" fontAlgn="ctr"/>
                      <a:r>
                        <a:rPr lang="en-US" sz="800" b="1" dirty="0">
                          <a:effectLst/>
                          <a:latin typeface="Century Gothic" panose="020B0502020202020204" pitchFamily="34" charset="0"/>
                        </a:rPr>
                        <a:t>Coffee Break</a:t>
                      </a: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en-US"/>
                    </a:p>
                  </a:txBody>
                  <a:tcPr/>
                </a:tc>
              </a:tr>
              <a:tr h="137128">
                <a:tc>
                  <a:txBody>
                    <a:bodyPr/>
                    <a:lstStyle/>
                    <a:p>
                      <a:pPr rtl="0" fontAlgn="ctr"/>
                      <a:endParaRPr lang="en-US" sz="800" dirty="0">
                        <a:effectLst/>
                        <a:latin typeface="Century Gothic" panose="020B0502020202020204" pitchFamily="34" charset="0"/>
                      </a:endParaRP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endParaRPr lang="en-US" sz="800">
                        <a:effectLst/>
                        <a:latin typeface="Century Gothic" panose="020B0502020202020204" pitchFamily="34" charset="0"/>
                      </a:endParaRP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endParaRPr lang="en-US" sz="800">
                        <a:effectLst/>
                        <a:latin typeface="Century Gothic" panose="020B0502020202020204" pitchFamily="34" charset="0"/>
                      </a:endParaRP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57126">
                <a:tc>
                  <a:txBody>
                    <a:bodyPr/>
                    <a:lstStyle/>
                    <a:p>
                      <a:pPr rtl="0" fontAlgn="ctr"/>
                      <a:r>
                        <a:rPr lang="en-US" sz="800" b="0" dirty="0">
                          <a:effectLst/>
                          <a:latin typeface="Century Gothic" panose="020B0502020202020204" pitchFamily="34" charset="0"/>
                        </a:rPr>
                        <a:t>9.50-10.50</a:t>
                      </a: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r>
                        <a:rPr lang="en-US" sz="800" b="0">
                          <a:effectLst/>
                          <a:latin typeface="Century Gothic" panose="020B0502020202020204" pitchFamily="34" charset="0"/>
                        </a:rPr>
                        <a:t>Lecture: Hardware/Software</a:t>
                      </a: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r>
                        <a:rPr lang="en-US" sz="800">
                          <a:effectLst/>
                          <a:latin typeface="Century Gothic" panose="020B0502020202020204" pitchFamily="34" charset="0"/>
                        </a:rPr>
                        <a:t>Steve Klassen / Arnel Rala</a:t>
                      </a: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380911">
                <a:tc>
                  <a:txBody>
                    <a:bodyPr/>
                    <a:lstStyle/>
                    <a:p>
                      <a:pPr rtl="0" fontAlgn="ctr"/>
                      <a:r>
                        <a:rPr lang="en-US" sz="800" b="0" dirty="0">
                          <a:effectLst/>
                          <a:latin typeface="Century Gothic" panose="020B0502020202020204" pitchFamily="34" charset="0"/>
                        </a:rPr>
                        <a:t>10.50-11.50</a:t>
                      </a:r>
                    </a:p>
                  </a:txBody>
                  <a:tcPr marL="12324" marR="12324"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r>
                        <a:rPr lang="en-US" sz="800" b="0" dirty="0">
                          <a:effectLst/>
                          <a:latin typeface="Century Gothic" panose="020B0502020202020204" pitchFamily="34" charset="0"/>
                        </a:rPr>
                        <a:t>Exercise: </a:t>
                      </a:r>
                      <a:br>
                        <a:rPr lang="en-US" sz="800" b="0" dirty="0">
                          <a:effectLst/>
                          <a:latin typeface="Century Gothic" panose="020B0502020202020204" pitchFamily="34" charset="0"/>
                        </a:rPr>
                      </a:br>
                      <a:r>
                        <a:rPr lang="en-US" sz="800" b="0" dirty="0">
                          <a:effectLst/>
                          <a:latin typeface="Century Gothic" panose="020B0502020202020204" pitchFamily="34" charset="0"/>
                        </a:rPr>
                        <a:t>Setup </a:t>
                      </a:r>
                      <a:r>
                        <a:rPr lang="en-US" sz="800" b="0" dirty="0" err="1">
                          <a:effectLst/>
                          <a:latin typeface="Century Gothic" panose="020B0502020202020204" pitchFamily="34" charset="0"/>
                        </a:rPr>
                        <a:t>DroneDeploy</a:t>
                      </a:r>
                      <a:r>
                        <a:rPr lang="en-US" sz="800" b="0" dirty="0">
                          <a:effectLst/>
                          <a:latin typeface="Century Gothic" panose="020B0502020202020204" pitchFamily="34" charset="0"/>
                        </a:rPr>
                        <a:t> account</a:t>
                      </a:r>
                      <a:br>
                        <a:rPr lang="en-US" sz="800" b="0" dirty="0">
                          <a:effectLst/>
                          <a:latin typeface="Century Gothic" panose="020B0502020202020204" pitchFamily="34" charset="0"/>
                        </a:rPr>
                      </a:br>
                      <a:r>
                        <a:rPr lang="en-US" sz="800" b="0" dirty="0">
                          <a:effectLst/>
                          <a:latin typeface="Century Gothic" panose="020B0502020202020204" pitchFamily="34" charset="0"/>
                        </a:rPr>
                        <a:t>Create flight plan</a:t>
                      </a:r>
                    </a:p>
                  </a:txBody>
                  <a:tcPr marL="12324" marR="12324"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r>
                        <a:rPr lang="en-US" sz="800" dirty="0">
                          <a:effectLst/>
                          <a:latin typeface="Century Gothic" panose="020B0502020202020204" pitchFamily="34" charset="0"/>
                        </a:rPr>
                        <a:t>Steve Klassen / </a:t>
                      </a:r>
                      <a:r>
                        <a:rPr lang="en-US" sz="800" dirty="0" err="1">
                          <a:effectLst/>
                          <a:latin typeface="Century Gothic" panose="020B0502020202020204" pitchFamily="34" charset="0"/>
                        </a:rPr>
                        <a:t>Arnel</a:t>
                      </a:r>
                      <a:r>
                        <a:rPr lang="en-US" sz="800" dirty="0">
                          <a:effectLst/>
                          <a:latin typeface="Century Gothic" panose="020B0502020202020204" pitchFamily="34" charset="0"/>
                        </a:rPr>
                        <a:t> </a:t>
                      </a:r>
                      <a:r>
                        <a:rPr lang="en-US" sz="800" dirty="0" err="1">
                          <a:effectLst/>
                          <a:latin typeface="Century Gothic" panose="020B0502020202020204" pitchFamily="34" charset="0"/>
                        </a:rPr>
                        <a:t>Rala</a:t>
                      </a:r>
                      <a:endParaRPr lang="en-US" sz="800" dirty="0">
                        <a:effectLst/>
                        <a:latin typeface="Century Gothic" panose="020B0502020202020204" pitchFamily="34" charset="0"/>
                      </a:endParaRPr>
                    </a:p>
                  </a:txBody>
                  <a:tcPr marL="12324" marR="12324"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37128">
                <a:tc>
                  <a:txBody>
                    <a:bodyPr/>
                    <a:lstStyle/>
                    <a:p>
                      <a:pPr rtl="0" fontAlgn="t"/>
                      <a:endParaRPr lang="en-US" sz="800" dirty="0">
                        <a:effectLst/>
                        <a:latin typeface="Century Gothic" panose="020B0502020202020204" pitchFamily="34" charset="0"/>
                      </a:endParaRPr>
                    </a:p>
                  </a:txBody>
                  <a:tcPr marL="12324" marR="12324"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t"/>
                      <a:endParaRPr lang="en-US" sz="800">
                        <a:effectLst/>
                        <a:latin typeface="Century Gothic" panose="020B0502020202020204" pitchFamily="34" charset="0"/>
                      </a:endParaRPr>
                    </a:p>
                  </a:txBody>
                  <a:tcPr marL="12324" marR="12324"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t"/>
                      <a:endParaRPr lang="en-US" sz="800">
                        <a:effectLst/>
                        <a:latin typeface="Century Gothic" panose="020B0502020202020204" pitchFamily="34" charset="0"/>
                      </a:endParaRPr>
                    </a:p>
                  </a:txBody>
                  <a:tcPr marL="12324" marR="12324"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57126">
                <a:tc>
                  <a:txBody>
                    <a:bodyPr/>
                    <a:lstStyle/>
                    <a:p>
                      <a:pPr rtl="0" fontAlgn="ctr"/>
                      <a:r>
                        <a:rPr lang="en-US" sz="800" b="1" dirty="0">
                          <a:effectLst/>
                          <a:latin typeface="Century Gothic" panose="020B0502020202020204" pitchFamily="34" charset="0"/>
                        </a:rPr>
                        <a:t>12.00-1.10</a:t>
                      </a: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gridSpan="2">
                  <a:txBody>
                    <a:bodyPr/>
                    <a:lstStyle/>
                    <a:p>
                      <a:pPr rtl="0" fontAlgn="ctr"/>
                      <a:r>
                        <a:rPr lang="en-US" sz="800" b="1" dirty="0">
                          <a:effectLst/>
                          <a:latin typeface="Century Gothic" panose="020B0502020202020204" pitchFamily="34" charset="0"/>
                        </a:rPr>
                        <a:t>Lunch Break (IRRI Dining Room)</a:t>
                      </a: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en-US"/>
                    </a:p>
                  </a:txBody>
                  <a:tcPr/>
                </a:tc>
              </a:tr>
              <a:tr h="137128">
                <a:tc>
                  <a:txBody>
                    <a:bodyPr/>
                    <a:lstStyle/>
                    <a:p>
                      <a:pPr rtl="0" fontAlgn="t"/>
                      <a:endParaRPr lang="en-US" sz="800" dirty="0">
                        <a:effectLst/>
                        <a:latin typeface="Century Gothic" panose="020B0502020202020204" pitchFamily="34" charset="0"/>
                      </a:endParaRPr>
                    </a:p>
                  </a:txBody>
                  <a:tcPr marL="12324" marR="12324"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fontAlgn="t"/>
                      <a:endParaRPr lang="en-US" sz="800" b="1" i="1" dirty="0">
                        <a:effectLst/>
                        <a:latin typeface="Century Gothic" panose="020B0502020202020204" pitchFamily="34" charset="0"/>
                      </a:endParaRPr>
                    </a:p>
                  </a:txBody>
                  <a:tcPr marL="12324" marR="12324"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fontAlgn="t"/>
                      <a:endParaRPr lang="en-US" sz="800" dirty="0">
                        <a:effectLst/>
                        <a:latin typeface="Century Gothic" panose="020B0502020202020204" pitchFamily="34" charset="0"/>
                      </a:endParaRPr>
                    </a:p>
                  </a:txBody>
                  <a:tcPr marL="12324" marR="12324"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137128">
                <a:tc>
                  <a:txBody>
                    <a:bodyPr/>
                    <a:lstStyle/>
                    <a:p>
                      <a:pPr rtl="0" fontAlgn="t"/>
                      <a:endParaRPr lang="en-US" sz="800" dirty="0">
                        <a:effectLst/>
                        <a:latin typeface="Century Gothic" panose="020B0502020202020204" pitchFamily="34" charset="0"/>
                      </a:endParaRPr>
                    </a:p>
                  </a:txBody>
                  <a:tcPr marL="12324" marR="12324"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rtl="0" fontAlgn="t"/>
                      <a:r>
                        <a:rPr lang="en-US" sz="800" b="1" i="1" dirty="0" smtClean="0">
                          <a:effectLst/>
                          <a:latin typeface="Century Gothic" panose="020B0502020202020204" pitchFamily="34" charset="0"/>
                        </a:rPr>
                        <a:t>Group 1 and 2</a:t>
                      </a:r>
                      <a:endParaRPr lang="en-US" sz="800" b="1" i="1" dirty="0">
                        <a:effectLst/>
                        <a:latin typeface="Century Gothic" panose="020B0502020202020204" pitchFamily="34" charset="0"/>
                      </a:endParaRPr>
                    </a:p>
                  </a:txBody>
                  <a:tcPr marL="12324" marR="12324"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rtl="0" fontAlgn="t"/>
                      <a:endParaRPr lang="en-US" sz="800" dirty="0">
                        <a:effectLst/>
                        <a:latin typeface="Century Gothic" panose="020B0502020202020204" pitchFamily="34" charset="0"/>
                      </a:endParaRPr>
                    </a:p>
                  </a:txBody>
                  <a:tcPr marL="12324" marR="12324"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157126">
                <a:tc rowSpan="4">
                  <a:txBody>
                    <a:bodyPr/>
                    <a:lstStyle/>
                    <a:p>
                      <a:pPr rtl="0" fontAlgn="ctr"/>
                      <a:r>
                        <a:rPr lang="en-US" sz="800" b="0" dirty="0">
                          <a:effectLst/>
                          <a:latin typeface="Century Gothic" panose="020B0502020202020204" pitchFamily="34" charset="0"/>
                        </a:rPr>
                        <a:t>1.10-2.30</a:t>
                      </a: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r>
                        <a:rPr lang="en-US" sz="800" b="0" dirty="0">
                          <a:effectLst/>
                          <a:latin typeface="Century Gothic" panose="020B0502020202020204" pitchFamily="34" charset="0"/>
                        </a:rPr>
                        <a:t>Applications of drones in Agriculture-Overview</a:t>
                      </a: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rowSpan="4">
                  <a:txBody>
                    <a:bodyPr/>
                    <a:lstStyle/>
                    <a:p>
                      <a:pPr rtl="0" fontAlgn="ctr"/>
                      <a:r>
                        <a:rPr lang="en-US" sz="800" b="0">
                          <a:solidFill>
                            <a:srgbClr val="000000"/>
                          </a:solidFill>
                          <a:effectLst/>
                          <a:latin typeface="Century Gothic" panose="020B0502020202020204" pitchFamily="34" charset="0"/>
                        </a:rPr>
                        <a:t>Steve Klassen / Arnel Rala</a:t>
                      </a: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57126">
                <a:tc vMerge="1">
                  <a:txBody>
                    <a:bodyPr/>
                    <a:lstStyle/>
                    <a:p>
                      <a:endParaRPr lang="en-US"/>
                    </a:p>
                  </a:txBody>
                  <a:tcPr/>
                </a:tc>
                <a:tc>
                  <a:txBody>
                    <a:bodyPr/>
                    <a:lstStyle/>
                    <a:p>
                      <a:pPr rtl="0" fontAlgn="ctr"/>
                      <a:r>
                        <a:rPr lang="en-US" sz="800" b="0">
                          <a:effectLst/>
                          <a:latin typeface="Century Gothic" panose="020B0502020202020204" pitchFamily="34" charset="0"/>
                        </a:rPr>
                        <a:t>Precision Agriculture</a:t>
                      </a: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tr>
              <a:tr h="157126">
                <a:tc vMerge="1">
                  <a:txBody>
                    <a:bodyPr/>
                    <a:lstStyle/>
                    <a:p>
                      <a:endParaRPr lang="en-US"/>
                    </a:p>
                  </a:txBody>
                  <a:tcPr/>
                </a:tc>
                <a:tc>
                  <a:txBody>
                    <a:bodyPr/>
                    <a:lstStyle/>
                    <a:p>
                      <a:pPr rtl="0" fontAlgn="ctr"/>
                      <a:r>
                        <a:rPr lang="en-US" sz="800" b="0">
                          <a:effectLst/>
                          <a:latin typeface="Century Gothic" panose="020B0502020202020204" pitchFamily="34" charset="0"/>
                        </a:rPr>
                        <a:t>Crop assessment and monitoring</a:t>
                      </a: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tr>
              <a:tr h="157126">
                <a:tc vMerge="1">
                  <a:txBody>
                    <a:bodyPr/>
                    <a:lstStyle/>
                    <a:p>
                      <a:endParaRPr lang="en-US"/>
                    </a:p>
                  </a:txBody>
                  <a:tcPr/>
                </a:tc>
                <a:tc>
                  <a:txBody>
                    <a:bodyPr/>
                    <a:lstStyle/>
                    <a:p>
                      <a:pPr rtl="0" fontAlgn="ctr"/>
                      <a:r>
                        <a:rPr lang="en-US" sz="800" b="0">
                          <a:effectLst/>
                          <a:latin typeface="Century Gothic" panose="020B0502020202020204" pitchFamily="34" charset="0"/>
                        </a:rPr>
                        <a:t>Pest/Disease Monitoring</a:t>
                      </a: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tr>
              <a:tr h="137128">
                <a:tc>
                  <a:txBody>
                    <a:bodyPr/>
                    <a:lstStyle/>
                    <a:p>
                      <a:pPr rtl="0" fontAlgn="ctr"/>
                      <a:endParaRPr lang="en-US" sz="800" dirty="0">
                        <a:effectLst/>
                        <a:latin typeface="Century Gothic" panose="020B0502020202020204" pitchFamily="34" charset="0"/>
                      </a:endParaRP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rtl="0" fontAlgn="ctr"/>
                      <a:endParaRPr lang="en-US" sz="800">
                        <a:effectLst/>
                        <a:latin typeface="Century Gothic" panose="020B0502020202020204" pitchFamily="34" charset="0"/>
                      </a:endParaRP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rtl="0" fontAlgn="ctr"/>
                      <a:endParaRPr lang="en-US" sz="800">
                        <a:effectLst/>
                        <a:latin typeface="Century Gothic" panose="020B0502020202020204" pitchFamily="34" charset="0"/>
                      </a:endParaRP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57126">
                <a:tc>
                  <a:txBody>
                    <a:bodyPr/>
                    <a:lstStyle/>
                    <a:p>
                      <a:pPr rtl="0" fontAlgn="ctr"/>
                      <a:r>
                        <a:rPr lang="en-US" sz="800" b="1" dirty="0">
                          <a:effectLst/>
                          <a:latin typeface="Century Gothic" panose="020B0502020202020204" pitchFamily="34" charset="0"/>
                        </a:rPr>
                        <a:t>2.30-3.00</a:t>
                      </a: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gridSpan="2">
                  <a:txBody>
                    <a:bodyPr/>
                    <a:lstStyle/>
                    <a:p>
                      <a:pPr rtl="0" fontAlgn="ctr"/>
                      <a:r>
                        <a:rPr lang="en-US" sz="800" b="1" dirty="0">
                          <a:effectLst/>
                          <a:latin typeface="Century Gothic" panose="020B0502020202020204" pitchFamily="34" charset="0"/>
                        </a:rPr>
                        <a:t>Coffee Break</a:t>
                      </a: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en-US"/>
                    </a:p>
                  </a:txBody>
                  <a:tcPr/>
                </a:tc>
              </a:tr>
              <a:tr h="137128">
                <a:tc>
                  <a:txBody>
                    <a:bodyPr/>
                    <a:lstStyle/>
                    <a:p>
                      <a:pPr rtl="0" fontAlgn="ctr"/>
                      <a:endParaRPr lang="en-US" sz="800" dirty="0">
                        <a:effectLst/>
                        <a:latin typeface="Century Gothic" panose="020B0502020202020204" pitchFamily="34" charset="0"/>
                      </a:endParaRP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endParaRPr lang="en-US" sz="800">
                        <a:effectLst/>
                        <a:latin typeface="Century Gothic" panose="020B0502020202020204" pitchFamily="34" charset="0"/>
                      </a:endParaRP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endParaRPr lang="en-US" sz="800">
                        <a:effectLst/>
                        <a:latin typeface="Century Gothic" panose="020B0502020202020204" pitchFamily="34" charset="0"/>
                      </a:endParaRP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452333">
                <a:tc>
                  <a:txBody>
                    <a:bodyPr/>
                    <a:lstStyle/>
                    <a:p>
                      <a:pPr rtl="0" fontAlgn="ctr"/>
                      <a:r>
                        <a:rPr lang="en-US" sz="800" b="0" dirty="0">
                          <a:effectLst/>
                          <a:latin typeface="Century Gothic" panose="020B0502020202020204" pitchFamily="34" charset="0"/>
                        </a:rPr>
                        <a:t>3.00-5.00</a:t>
                      </a: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r>
                        <a:rPr lang="en-US" sz="800" b="0" dirty="0" smtClean="0">
                          <a:effectLst/>
                          <a:latin typeface="Century Gothic" panose="020B0502020202020204" pitchFamily="34" charset="0"/>
                        </a:rPr>
                        <a:t>Exercise </a:t>
                      </a:r>
                      <a:r>
                        <a:rPr lang="en-US" sz="800" b="0" dirty="0">
                          <a:effectLst/>
                          <a:latin typeface="Century Gothic" panose="020B0502020202020204" pitchFamily="34" charset="0"/>
                        </a:rPr>
                        <a:t>(Hands-on): </a:t>
                      </a:r>
                      <a:br>
                        <a:rPr lang="en-US" sz="800" b="0" dirty="0">
                          <a:effectLst/>
                          <a:latin typeface="Century Gothic" panose="020B0502020202020204" pitchFamily="34" charset="0"/>
                        </a:rPr>
                      </a:br>
                      <a:r>
                        <a:rPr lang="en-US" sz="800" b="0" dirty="0">
                          <a:effectLst/>
                          <a:latin typeface="Century Gothic" panose="020B0502020202020204" pitchFamily="34" charset="0"/>
                        </a:rPr>
                        <a:t>Installing ground control points</a:t>
                      </a:r>
                      <a:br>
                        <a:rPr lang="en-US" sz="800" b="0" dirty="0">
                          <a:effectLst/>
                          <a:latin typeface="Century Gothic" panose="020B0502020202020204" pitchFamily="34" charset="0"/>
                        </a:rPr>
                      </a:br>
                      <a:r>
                        <a:rPr lang="en-US" sz="800" b="0" dirty="0">
                          <a:effectLst/>
                          <a:latin typeface="Century Gothic" panose="020B0502020202020204" pitchFamily="34" charset="0"/>
                        </a:rPr>
                        <a:t>Data capture</a:t>
                      </a: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r>
                        <a:rPr lang="en-US" sz="800" b="0" dirty="0">
                          <a:solidFill>
                            <a:srgbClr val="000000"/>
                          </a:solidFill>
                          <a:effectLst/>
                          <a:latin typeface="Century Gothic" panose="020B0502020202020204" pitchFamily="34" charset="0"/>
                        </a:rPr>
                        <a:t>Steve Klassen / </a:t>
                      </a:r>
                      <a:r>
                        <a:rPr lang="en-US" sz="800" b="0" dirty="0" err="1">
                          <a:solidFill>
                            <a:srgbClr val="000000"/>
                          </a:solidFill>
                          <a:effectLst/>
                          <a:latin typeface="Century Gothic" panose="020B0502020202020204" pitchFamily="34" charset="0"/>
                        </a:rPr>
                        <a:t>Arnel</a:t>
                      </a:r>
                      <a:r>
                        <a:rPr lang="en-US" sz="800" b="0" dirty="0">
                          <a:solidFill>
                            <a:srgbClr val="000000"/>
                          </a:solidFill>
                          <a:effectLst/>
                          <a:latin typeface="Century Gothic" panose="020B0502020202020204" pitchFamily="34" charset="0"/>
                        </a:rPr>
                        <a:t> </a:t>
                      </a:r>
                      <a:r>
                        <a:rPr lang="en-US" sz="800" b="0" dirty="0" err="1">
                          <a:solidFill>
                            <a:srgbClr val="000000"/>
                          </a:solidFill>
                          <a:effectLst/>
                          <a:latin typeface="Century Gothic" panose="020B0502020202020204" pitchFamily="34" charset="0"/>
                        </a:rPr>
                        <a:t>Rala</a:t>
                      </a:r>
                      <a:endParaRPr lang="en-US" sz="800" b="0" dirty="0">
                        <a:solidFill>
                          <a:srgbClr val="000000"/>
                        </a:solidFill>
                        <a:effectLst/>
                        <a:latin typeface="Century Gothic" panose="020B0502020202020204" pitchFamily="34" charset="0"/>
                      </a:endParaRP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57126">
                <a:tc>
                  <a:txBody>
                    <a:bodyPr/>
                    <a:lstStyle/>
                    <a:p>
                      <a:pPr rtl="0" fontAlgn="ctr"/>
                      <a:endParaRPr lang="en-US" sz="800">
                        <a:effectLst/>
                        <a:latin typeface="Century Gothic" panose="020B0502020202020204" pitchFamily="34" charset="0"/>
                      </a:endParaRP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endParaRPr lang="en-US" sz="800">
                        <a:effectLst/>
                        <a:latin typeface="Century Gothic" panose="020B0502020202020204" pitchFamily="34" charset="0"/>
                      </a:endParaRP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endParaRPr lang="en-US" sz="800" dirty="0">
                        <a:effectLst/>
                        <a:latin typeface="Century Gothic" panose="020B0502020202020204" pitchFamily="34" charset="0"/>
                      </a:endParaRP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57126">
                <a:tc>
                  <a:txBody>
                    <a:bodyPr/>
                    <a:lstStyle/>
                    <a:p>
                      <a:pPr rtl="0" fontAlgn="ctr"/>
                      <a:r>
                        <a:rPr lang="en-US" sz="800" b="1" i="1" dirty="0">
                          <a:effectLst/>
                          <a:latin typeface="Century Gothic" panose="020B0502020202020204" pitchFamily="34" charset="0"/>
                        </a:rPr>
                        <a:t>6.10</a:t>
                      </a: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rtl="0" fontAlgn="ctr"/>
                      <a:r>
                        <a:rPr lang="en-US" sz="800" b="1" i="1" dirty="0">
                          <a:effectLst/>
                          <a:latin typeface="Century Gothic" panose="020B0502020202020204" pitchFamily="34" charset="0"/>
                        </a:rPr>
                        <a:t>Transport to BP Hotel (after dinner at </a:t>
                      </a:r>
                      <a:r>
                        <a:rPr lang="en-US" sz="800" b="1" i="1" dirty="0" err="1">
                          <a:effectLst/>
                          <a:latin typeface="Century Gothic" panose="020B0502020202020204" pitchFamily="34" charset="0"/>
                        </a:rPr>
                        <a:t>Berris</a:t>
                      </a:r>
                      <a:r>
                        <a:rPr lang="en-US" sz="800" b="1" i="1" dirty="0">
                          <a:effectLst/>
                          <a:latin typeface="Century Gothic" panose="020B0502020202020204" pitchFamily="34" charset="0"/>
                        </a:rPr>
                        <a:t> Cuisine)</a:t>
                      </a:r>
                    </a:p>
                  </a:txBody>
                  <a:tcPr marL="12324" marR="12324"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bl>
          </a:graphicData>
        </a:graphic>
      </p:graphicFrame>
      <p:sp>
        <p:nvSpPr>
          <p:cNvPr id="8" name="Text Box 18"/>
          <p:cNvSpPr txBox="1">
            <a:spLocks noChangeArrowheads="1"/>
          </p:cNvSpPr>
          <p:nvPr/>
        </p:nvSpPr>
        <p:spPr bwMode="auto">
          <a:xfrm>
            <a:off x="-337328" y="7189470"/>
            <a:ext cx="670560" cy="15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3" tIns="9142" rIns="18283" bIns="9142">
            <a:spAutoFit/>
          </a:bodyPr>
          <a:lstStyle>
            <a:lvl1pPr indent="327025"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ctr" eaLnBrk="1" hangingPunct="1"/>
            <a:r>
              <a:rPr lang="en-US" altLang="en-US" sz="900" b="1" dirty="0">
                <a:solidFill>
                  <a:schemeClr val="tx1">
                    <a:lumMod val="65000"/>
                    <a:lumOff val="35000"/>
                  </a:schemeClr>
                </a:solidFill>
                <a:latin typeface="Century Gothic" panose="020B0502020202020204" pitchFamily="34" charset="0"/>
              </a:rPr>
              <a:t>5</a:t>
            </a:r>
            <a:endParaRPr lang="en-US" altLang="en-US" sz="900" dirty="0">
              <a:solidFill>
                <a:schemeClr val="tx1">
                  <a:lumMod val="65000"/>
                  <a:lumOff val="35000"/>
                </a:schemeClr>
              </a:solidFill>
              <a:latin typeface="Century Gothic" panose="020B0502020202020204" pitchFamily="34" charset="0"/>
            </a:endParaRPr>
          </a:p>
        </p:txBody>
      </p:sp>
      <p:sp>
        <p:nvSpPr>
          <p:cNvPr id="9" name="Text Box 18"/>
          <p:cNvSpPr txBox="1">
            <a:spLocks noChangeArrowheads="1"/>
          </p:cNvSpPr>
          <p:nvPr/>
        </p:nvSpPr>
        <p:spPr bwMode="auto">
          <a:xfrm>
            <a:off x="0" y="1145695"/>
            <a:ext cx="5029200" cy="218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3" tIns="9142" rIns="18283" bIns="9142">
            <a:spAutoFit/>
          </a:bodyPr>
          <a:lstStyle>
            <a:lvl1pPr indent="327025"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ctr" eaLnBrk="1" hangingPunct="1"/>
            <a:r>
              <a:rPr lang="en-US" altLang="en-US" sz="1300" b="1" dirty="0">
                <a:latin typeface="Century Gothic" panose="020B0502020202020204" pitchFamily="34" charset="0"/>
              </a:rPr>
              <a:t>PROGRAM OF ACTIVITIES</a:t>
            </a:r>
            <a:endParaRPr lang="en-US" altLang="en-US" sz="1300" dirty="0">
              <a:latin typeface="Century Gothic" panose="020B0502020202020204" pitchFamily="34" charset="0"/>
            </a:endParaRPr>
          </a:p>
        </p:txBody>
      </p:sp>
      <p:sp>
        <p:nvSpPr>
          <p:cNvPr id="12" name="Rectangle 11"/>
          <p:cNvSpPr/>
          <p:nvPr/>
        </p:nvSpPr>
        <p:spPr>
          <a:xfrm>
            <a:off x="76200" y="1315982"/>
            <a:ext cx="1645920" cy="350865"/>
          </a:xfrm>
          <a:prstGeom prst="rect">
            <a:avLst/>
          </a:prstGeom>
        </p:spPr>
        <p:txBody>
          <a:bodyPr wrap="square" lIns="73152" tIns="36576" rIns="73152" bIns="36576">
            <a:spAutoFit/>
          </a:bodyPr>
          <a:lstStyle/>
          <a:p>
            <a:r>
              <a:rPr lang="en-US" sz="900" b="1" dirty="0">
                <a:latin typeface="Century Gothic" panose="020B0502020202020204" pitchFamily="34" charset="0"/>
              </a:rPr>
              <a:t>DAY 2</a:t>
            </a:r>
          </a:p>
          <a:p>
            <a:r>
              <a:rPr lang="en-US" sz="900" dirty="0">
                <a:latin typeface="Century Gothic" panose="020B0502020202020204" pitchFamily="34" charset="0"/>
              </a:rPr>
              <a:t>8th </a:t>
            </a:r>
            <a:r>
              <a:rPr lang="en-US" sz="900" dirty="0" smtClean="0">
                <a:latin typeface="Century Gothic" panose="020B0502020202020204" pitchFamily="34" charset="0"/>
              </a:rPr>
              <a:t>August, Wednesday</a:t>
            </a:r>
            <a:endParaRPr lang="en-US" sz="900" dirty="0">
              <a:latin typeface="Century Gothic" panose="020B0502020202020204" pitchFamily="34" charset="0"/>
            </a:endParaRPr>
          </a:p>
        </p:txBody>
      </p:sp>
    </p:spTree>
    <p:extLst>
      <p:ext uri="{BB962C8B-B14F-4D97-AF65-F5344CB8AC3E}">
        <p14:creationId xmlns:p14="http://schemas.microsoft.com/office/powerpoint/2010/main" val="3568412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029199" cy="77724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936809099"/>
              </p:ext>
            </p:extLst>
          </p:nvPr>
        </p:nvGraphicFramePr>
        <p:xfrm>
          <a:off x="137159" y="1712377"/>
          <a:ext cx="4754880" cy="5145623"/>
        </p:xfrm>
        <a:graphic>
          <a:graphicData uri="http://schemas.openxmlformats.org/drawingml/2006/table">
            <a:tbl>
              <a:tblPr/>
              <a:tblGrid>
                <a:gridCol w="720740"/>
                <a:gridCol w="2412476"/>
                <a:gridCol w="1621664"/>
              </a:tblGrid>
              <a:tr h="167348">
                <a:tc>
                  <a:txBody>
                    <a:bodyPr/>
                    <a:lstStyle/>
                    <a:p>
                      <a:pPr rtl="0" fontAlgn="ctr"/>
                      <a:r>
                        <a:rPr lang="en-US" sz="800" b="0" dirty="0">
                          <a:solidFill>
                            <a:srgbClr val="000000"/>
                          </a:solidFill>
                          <a:effectLst/>
                          <a:latin typeface="Century Gothic" panose="020B0502020202020204" pitchFamily="34" charset="0"/>
                        </a:rPr>
                        <a:t>8.00</a:t>
                      </a: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r>
                        <a:rPr lang="en-US" sz="800" b="0">
                          <a:solidFill>
                            <a:srgbClr val="000000"/>
                          </a:solidFill>
                          <a:effectLst/>
                          <a:latin typeface="Century Gothic" panose="020B0502020202020204" pitchFamily="34" charset="0"/>
                        </a:rPr>
                        <a:t>Transport from BP Hotel</a:t>
                      </a: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endParaRPr lang="en-US" sz="800">
                        <a:effectLst/>
                        <a:latin typeface="Century Gothic" panose="020B0502020202020204" pitchFamily="34" charset="0"/>
                      </a:endParaRP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67348">
                <a:tc>
                  <a:txBody>
                    <a:bodyPr/>
                    <a:lstStyle/>
                    <a:p>
                      <a:pPr rtl="0" fontAlgn="ctr"/>
                      <a:endParaRPr lang="en-US" sz="800" b="0">
                        <a:solidFill>
                          <a:srgbClr val="000000"/>
                        </a:solidFill>
                        <a:effectLst/>
                        <a:latin typeface="Century Gothic" panose="020B0502020202020204" pitchFamily="34" charset="0"/>
                      </a:endParaRP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r>
                        <a:rPr lang="en-US" sz="800" b="0" i="1">
                          <a:solidFill>
                            <a:srgbClr val="000000"/>
                          </a:solidFill>
                          <a:effectLst/>
                          <a:latin typeface="Century Gothic" panose="020B0502020202020204" pitchFamily="34" charset="0"/>
                        </a:rPr>
                        <a:t>Coffee available at IKS Learning Center</a:t>
                      </a: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endParaRPr lang="en-US" sz="800">
                        <a:effectLst/>
                        <a:latin typeface="Century Gothic" panose="020B0502020202020204" pitchFamily="34" charset="0"/>
                      </a:endParaRP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46050">
                <a:tc>
                  <a:txBody>
                    <a:bodyPr/>
                    <a:lstStyle/>
                    <a:p>
                      <a:pPr rtl="0" fontAlgn="ctr"/>
                      <a:endParaRPr lang="en-US" sz="800">
                        <a:effectLst/>
                        <a:latin typeface="Century Gothic" panose="020B0502020202020204" pitchFamily="34" charset="0"/>
                      </a:endParaRP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endParaRPr lang="en-US" sz="800">
                        <a:effectLst/>
                        <a:latin typeface="Century Gothic" panose="020B0502020202020204" pitchFamily="34" charset="0"/>
                      </a:endParaRP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endParaRPr lang="en-US" sz="800">
                        <a:effectLst/>
                        <a:latin typeface="Century Gothic" panose="020B0502020202020204" pitchFamily="34" charset="0"/>
                      </a:endParaRP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67348">
                <a:tc rowSpan="3">
                  <a:txBody>
                    <a:bodyPr/>
                    <a:lstStyle/>
                    <a:p>
                      <a:pPr rtl="0" fontAlgn="ctr"/>
                      <a:r>
                        <a:rPr lang="en-US" sz="800" b="0" dirty="0">
                          <a:effectLst/>
                          <a:latin typeface="Century Gothic" panose="020B0502020202020204" pitchFamily="34" charset="0"/>
                        </a:rPr>
                        <a:t>8.20-9.30</a:t>
                      </a: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r>
                        <a:rPr lang="en-US" sz="800" b="0">
                          <a:effectLst/>
                          <a:latin typeface="Century Gothic" panose="020B0502020202020204" pitchFamily="34" charset="0"/>
                        </a:rPr>
                        <a:t>Exercise (Hands-on): Group 1 and 2</a:t>
                      </a: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rtl="0" fontAlgn="ctr"/>
                      <a:r>
                        <a:rPr lang="en-US" sz="800" b="0">
                          <a:effectLst/>
                          <a:latin typeface="Century Gothic" panose="020B0502020202020204" pitchFamily="34" charset="0"/>
                        </a:rPr>
                        <a:t>Steve Klassen / Arnel Rala</a:t>
                      </a: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67348">
                <a:tc vMerge="1">
                  <a:txBody>
                    <a:bodyPr/>
                    <a:lstStyle/>
                    <a:p>
                      <a:endParaRPr lang="en-US"/>
                    </a:p>
                  </a:txBody>
                  <a:tcPr/>
                </a:tc>
                <a:tc>
                  <a:txBody>
                    <a:bodyPr/>
                    <a:lstStyle/>
                    <a:p>
                      <a:pPr rtl="0" fontAlgn="ctr"/>
                      <a:r>
                        <a:rPr lang="en-US" sz="800" b="0">
                          <a:effectLst/>
                          <a:latin typeface="Century Gothic" panose="020B0502020202020204" pitchFamily="34" charset="0"/>
                        </a:rPr>
                        <a:t>Installing ground control points with RTK</a:t>
                      </a: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tr>
              <a:tr h="167348">
                <a:tc vMerge="1">
                  <a:txBody>
                    <a:bodyPr/>
                    <a:lstStyle/>
                    <a:p>
                      <a:endParaRPr lang="en-US"/>
                    </a:p>
                  </a:txBody>
                  <a:tcPr/>
                </a:tc>
                <a:tc>
                  <a:txBody>
                    <a:bodyPr/>
                    <a:lstStyle/>
                    <a:p>
                      <a:pPr rtl="0" fontAlgn="ctr"/>
                      <a:r>
                        <a:rPr lang="en-US" sz="800" b="0">
                          <a:effectLst/>
                          <a:latin typeface="Century Gothic" panose="020B0502020202020204" pitchFamily="34" charset="0"/>
                        </a:rPr>
                        <a:t>Capturing data </a:t>
                      </a: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tr>
              <a:tr h="146050">
                <a:tc>
                  <a:txBody>
                    <a:bodyPr/>
                    <a:lstStyle/>
                    <a:p>
                      <a:pPr rtl="0" fontAlgn="ctr"/>
                      <a:endParaRPr lang="en-US" sz="800">
                        <a:effectLst/>
                        <a:latin typeface="Century Gothic" panose="020B0502020202020204" pitchFamily="34" charset="0"/>
                      </a:endParaRP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endParaRPr lang="en-US" sz="800">
                        <a:effectLst/>
                        <a:latin typeface="Century Gothic" panose="020B0502020202020204" pitchFamily="34" charset="0"/>
                      </a:endParaRP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endParaRPr lang="en-US" sz="800">
                        <a:effectLst/>
                        <a:latin typeface="Century Gothic" panose="020B0502020202020204" pitchFamily="34" charset="0"/>
                      </a:endParaRP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67348">
                <a:tc>
                  <a:txBody>
                    <a:bodyPr/>
                    <a:lstStyle/>
                    <a:p>
                      <a:pPr rtl="0" fontAlgn="ctr"/>
                      <a:r>
                        <a:rPr lang="en-US" sz="800" b="1">
                          <a:effectLst/>
                          <a:latin typeface="Century Gothic" panose="020B0502020202020204" pitchFamily="34" charset="0"/>
                        </a:rPr>
                        <a:t>9.30-10.00</a:t>
                      </a: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gridSpan="2">
                  <a:txBody>
                    <a:bodyPr/>
                    <a:lstStyle/>
                    <a:p>
                      <a:pPr rtl="0" fontAlgn="ctr"/>
                      <a:r>
                        <a:rPr lang="en-US" sz="800" b="1" dirty="0">
                          <a:effectLst/>
                          <a:latin typeface="Century Gothic" panose="020B0502020202020204" pitchFamily="34" charset="0"/>
                        </a:rPr>
                        <a:t>Coffee Break</a:t>
                      </a: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en-US"/>
                    </a:p>
                  </a:txBody>
                  <a:tcPr/>
                </a:tc>
              </a:tr>
              <a:tr h="146050">
                <a:tc>
                  <a:txBody>
                    <a:bodyPr/>
                    <a:lstStyle/>
                    <a:p>
                      <a:pPr rtl="0" fontAlgn="ctr"/>
                      <a:endParaRPr lang="en-US" sz="800" dirty="0">
                        <a:effectLst/>
                        <a:latin typeface="Century Gothic" panose="020B0502020202020204" pitchFamily="34" charset="0"/>
                      </a:endParaRP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endParaRPr lang="en-US" sz="800" dirty="0">
                        <a:effectLst/>
                        <a:latin typeface="Century Gothic" panose="020B0502020202020204" pitchFamily="34" charset="0"/>
                      </a:endParaRP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endParaRPr lang="en-US" sz="800" dirty="0">
                        <a:effectLst/>
                        <a:latin typeface="Century Gothic" panose="020B0502020202020204" pitchFamily="34" charset="0"/>
                      </a:endParaRP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67348">
                <a:tc rowSpan="5">
                  <a:txBody>
                    <a:bodyPr/>
                    <a:lstStyle/>
                    <a:p>
                      <a:pPr rtl="0" fontAlgn="ctr"/>
                      <a:r>
                        <a:rPr lang="en-US" sz="800" b="0" dirty="0">
                          <a:effectLst/>
                          <a:latin typeface="Century Gothic" panose="020B0502020202020204" pitchFamily="34" charset="0"/>
                        </a:rPr>
                        <a:t>10.00-12.00</a:t>
                      </a: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r>
                        <a:rPr lang="en-US" sz="800" b="0" dirty="0">
                          <a:solidFill>
                            <a:srgbClr val="000000"/>
                          </a:solidFill>
                          <a:effectLst/>
                          <a:latin typeface="Century Gothic" panose="020B0502020202020204" pitchFamily="34" charset="0"/>
                        </a:rPr>
                        <a:t>Exercise: Uploading of data</a:t>
                      </a:r>
                    </a:p>
                  </a:txBody>
                  <a:tcPr marL="13125" marR="13125"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rowSpan="5">
                  <a:txBody>
                    <a:bodyPr/>
                    <a:lstStyle/>
                    <a:p>
                      <a:pPr rtl="0" fontAlgn="ctr"/>
                      <a:r>
                        <a:rPr lang="en-US" sz="800" b="0" dirty="0">
                          <a:effectLst/>
                          <a:latin typeface="Century Gothic" panose="020B0502020202020204" pitchFamily="34" charset="0"/>
                        </a:rPr>
                        <a:t>Steve Klassen / </a:t>
                      </a:r>
                      <a:r>
                        <a:rPr lang="en-US" sz="800" b="0" dirty="0" err="1">
                          <a:effectLst/>
                          <a:latin typeface="Century Gothic" panose="020B0502020202020204" pitchFamily="34" charset="0"/>
                        </a:rPr>
                        <a:t>Arnel</a:t>
                      </a:r>
                      <a:r>
                        <a:rPr lang="en-US" sz="800" b="0" dirty="0">
                          <a:effectLst/>
                          <a:latin typeface="Century Gothic" panose="020B0502020202020204" pitchFamily="34" charset="0"/>
                        </a:rPr>
                        <a:t> </a:t>
                      </a:r>
                      <a:r>
                        <a:rPr lang="en-US" sz="800" b="0" dirty="0" err="1">
                          <a:effectLst/>
                          <a:latin typeface="Century Gothic" panose="020B0502020202020204" pitchFamily="34" charset="0"/>
                        </a:rPr>
                        <a:t>Rala</a:t>
                      </a:r>
                      <a:endParaRPr lang="en-US" sz="800" b="0" dirty="0">
                        <a:effectLst/>
                        <a:latin typeface="Century Gothic" panose="020B0502020202020204" pitchFamily="34" charset="0"/>
                      </a:endParaRP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67348">
                <a:tc vMerge="1">
                  <a:txBody>
                    <a:bodyPr/>
                    <a:lstStyle/>
                    <a:p>
                      <a:endParaRPr lang="en-US"/>
                    </a:p>
                  </a:txBody>
                  <a:tcPr/>
                </a:tc>
                <a:tc>
                  <a:txBody>
                    <a:bodyPr/>
                    <a:lstStyle/>
                    <a:p>
                      <a:pPr rtl="0" fontAlgn="ctr"/>
                      <a:r>
                        <a:rPr lang="en-US" sz="800" b="0" dirty="0">
                          <a:effectLst/>
                          <a:latin typeface="Century Gothic" panose="020B0502020202020204" pitchFamily="34" charset="0"/>
                        </a:rPr>
                        <a:t>Lecture: Image processing</a:t>
                      </a: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tr>
              <a:tr h="167348">
                <a:tc vMerge="1">
                  <a:txBody>
                    <a:bodyPr/>
                    <a:lstStyle/>
                    <a:p>
                      <a:endParaRPr lang="en-US"/>
                    </a:p>
                  </a:txBody>
                  <a:tcPr/>
                </a:tc>
                <a:tc>
                  <a:txBody>
                    <a:bodyPr/>
                    <a:lstStyle/>
                    <a:p>
                      <a:pPr rtl="0" fontAlgn="ctr"/>
                      <a:r>
                        <a:rPr lang="en-US" sz="800" b="0" dirty="0" err="1">
                          <a:effectLst/>
                          <a:latin typeface="Century Gothic" panose="020B0502020202020204" pitchFamily="34" charset="0"/>
                        </a:rPr>
                        <a:t>Orthomosaics</a:t>
                      </a:r>
                      <a:endParaRPr lang="en-US" sz="800" b="0" dirty="0">
                        <a:effectLst/>
                        <a:latin typeface="Century Gothic" panose="020B0502020202020204" pitchFamily="34" charset="0"/>
                      </a:endParaRP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tr>
              <a:tr h="167348">
                <a:tc vMerge="1">
                  <a:txBody>
                    <a:bodyPr/>
                    <a:lstStyle/>
                    <a:p>
                      <a:endParaRPr lang="en-US"/>
                    </a:p>
                  </a:txBody>
                  <a:tcPr/>
                </a:tc>
                <a:tc>
                  <a:txBody>
                    <a:bodyPr/>
                    <a:lstStyle/>
                    <a:p>
                      <a:pPr rtl="0" fontAlgn="ctr"/>
                      <a:r>
                        <a:rPr lang="en-US" sz="800" b="0" dirty="0">
                          <a:effectLst/>
                          <a:latin typeface="Century Gothic" panose="020B0502020202020204" pitchFamily="34" charset="0"/>
                        </a:rPr>
                        <a:t>Digital Surface Models</a:t>
                      </a: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tr>
              <a:tr h="167348">
                <a:tc vMerge="1">
                  <a:txBody>
                    <a:bodyPr/>
                    <a:lstStyle/>
                    <a:p>
                      <a:endParaRPr lang="en-US"/>
                    </a:p>
                  </a:txBody>
                  <a:tcPr/>
                </a:tc>
                <a:tc>
                  <a:txBody>
                    <a:bodyPr/>
                    <a:lstStyle/>
                    <a:p>
                      <a:pPr rtl="0" fontAlgn="ctr"/>
                      <a:r>
                        <a:rPr lang="en-US" sz="800" b="0" dirty="0">
                          <a:effectLst/>
                          <a:latin typeface="Century Gothic" panose="020B0502020202020204" pitchFamily="34" charset="0"/>
                        </a:rPr>
                        <a:t>Vegetation indices</a:t>
                      </a: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tr>
              <a:tr h="146050">
                <a:tc>
                  <a:txBody>
                    <a:bodyPr/>
                    <a:lstStyle/>
                    <a:p>
                      <a:pPr rtl="0" fontAlgn="t"/>
                      <a:endParaRPr lang="en-US" sz="800">
                        <a:effectLst/>
                        <a:latin typeface="Century Gothic" panose="020B0502020202020204" pitchFamily="34" charset="0"/>
                      </a:endParaRPr>
                    </a:p>
                  </a:txBody>
                  <a:tcPr marL="13125" marR="13125"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t"/>
                      <a:endParaRPr lang="en-US" sz="800" dirty="0">
                        <a:effectLst/>
                        <a:latin typeface="Century Gothic" panose="020B0502020202020204" pitchFamily="34" charset="0"/>
                      </a:endParaRPr>
                    </a:p>
                  </a:txBody>
                  <a:tcPr marL="13125" marR="13125"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t"/>
                      <a:endParaRPr lang="en-US" sz="800">
                        <a:effectLst/>
                        <a:latin typeface="Century Gothic" panose="020B0502020202020204" pitchFamily="34" charset="0"/>
                      </a:endParaRPr>
                    </a:p>
                  </a:txBody>
                  <a:tcPr marL="13125" marR="13125"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67348">
                <a:tc>
                  <a:txBody>
                    <a:bodyPr/>
                    <a:lstStyle/>
                    <a:p>
                      <a:pPr rtl="0" fontAlgn="ctr"/>
                      <a:r>
                        <a:rPr lang="en-US" sz="800" b="1">
                          <a:effectLst/>
                          <a:latin typeface="Century Gothic" panose="020B0502020202020204" pitchFamily="34" charset="0"/>
                        </a:rPr>
                        <a:t>12.00-1.10</a:t>
                      </a: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gridSpan="2">
                  <a:txBody>
                    <a:bodyPr/>
                    <a:lstStyle/>
                    <a:p>
                      <a:pPr rtl="0" fontAlgn="ctr"/>
                      <a:r>
                        <a:rPr lang="en-US" sz="800" b="1" dirty="0">
                          <a:effectLst/>
                          <a:latin typeface="Century Gothic" panose="020B0502020202020204" pitchFamily="34" charset="0"/>
                        </a:rPr>
                        <a:t>Lunch Break (IRRI Dining Room)</a:t>
                      </a: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en-US"/>
                    </a:p>
                  </a:txBody>
                  <a:tcPr/>
                </a:tc>
              </a:tr>
              <a:tr h="146050">
                <a:tc>
                  <a:txBody>
                    <a:bodyPr/>
                    <a:lstStyle/>
                    <a:p>
                      <a:pPr rtl="0" fontAlgn="t"/>
                      <a:endParaRPr lang="en-US" sz="800">
                        <a:effectLst/>
                        <a:latin typeface="Century Gothic" panose="020B0502020202020204" pitchFamily="34" charset="0"/>
                      </a:endParaRPr>
                    </a:p>
                  </a:txBody>
                  <a:tcPr marL="13125" marR="13125"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t"/>
                      <a:endParaRPr lang="en-US" sz="800" dirty="0">
                        <a:effectLst/>
                        <a:latin typeface="Century Gothic" panose="020B0502020202020204" pitchFamily="34" charset="0"/>
                      </a:endParaRPr>
                    </a:p>
                  </a:txBody>
                  <a:tcPr marL="13125" marR="13125"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t"/>
                      <a:endParaRPr lang="en-US" sz="800">
                        <a:effectLst/>
                        <a:latin typeface="Century Gothic" panose="020B0502020202020204" pitchFamily="34" charset="0"/>
                      </a:endParaRPr>
                    </a:p>
                  </a:txBody>
                  <a:tcPr marL="13125" marR="13125"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233172">
                <a:tc rowSpan="4">
                  <a:txBody>
                    <a:bodyPr/>
                    <a:lstStyle/>
                    <a:p>
                      <a:pPr rtl="0" fontAlgn="ctr"/>
                      <a:r>
                        <a:rPr lang="en-US" sz="800" b="0">
                          <a:effectLst/>
                          <a:latin typeface="Century Gothic" panose="020B0502020202020204" pitchFamily="34" charset="0"/>
                        </a:rPr>
                        <a:t>1.10-3.10</a:t>
                      </a: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r>
                        <a:rPr lang="en-US" sz="800" b="0" dirty="0">
                          <a:effectLst/>
                          <a:latin typeface="Century Gothic" panose="020B0502020202020204" pitchFamily="34" charset="0"/>
                        </a:rPr>
                        <a:t>Exercise: Download processed data</a:t>
                      </a:r>
                      <a:br>
                        <a:rPr lang="en-US" sz="800" b="0" dirty="0">
                          <a:effectLst/>
                          <a:latin typeface="Century Gothic" panose="020B0502020202020204" pitchFamily="34" charset="0"/>
                        </a:rPr>
                      </a:br>
                      <a:r>
                        <a:rPr lang="en-US" sz="800" b="0" dirty="0">
                          <a:effectLst/>
                          <a:latin typeface="Century Gothic" panose="020B0502020202020204" pitchFamily="34" charset="0"/>
                        </a:rPr>
                        <a:t>Lecture: Image Analysis</a:t>
                      </a: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rowSpan="4">
                  <a:txBody>
                    <a:bodyPr/>
                    <a:lstStyle/>
                    <a:p>
                      <a:pPr rtl="0" fontAlgn="ctr"/>
                      <a:r>
                        <a:rPr lang="en-US" sz="800" b="0">
                          <a:solidFill>
                            <a:srgbClr val="000000"/>
                          </a:solidFill>
                          <a:effectLst/>
                          <a:latin typeface="Century Gothic" panose="020B0502020202020204" pitchFamily="34" charset="0"/>
                        </a:rPr>
                        <a:t>Steve Klassen / Arnel Rala</a:t>
                      </a: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67348">
                <a:tc vMerge="1">
                  <a:txBody>
                    <a:bodyPr/>
                    <a:lstStyle/>
                    <a:p>
                      <a:endParaRPr lang="en-US"/>
                    </a:p>
                  </a:txBody>
                  <a:tcPr/>
                </a:tc>
                <a:tc>
                  <a:txBody>
                    <a:bodyPr/>
                    <a:lstStyle/>
                    <a:p>
                      <a:pPr rtl="0" fontAlgn="ctr"/>
                      <a:r>
                        <a:rPr lang="en-US" sz="800" b="0">
                          <a:effectLst/>
                          <a:latin typeface="Century Gothic" panose="020B0502020202020204" pitchFamily="34" charset="0"/>
                        </a:rPr>
                        <a:t>Interpretation</a:t>
                      </a: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tr>
              <a:tr h="167348">
                <a:tc vMerge="1">
                  <a:txBody>
                    <a:bodyPr/>
                    <a:lstStyle/>
                    <a:p>
                      <a:endParaRPr lang="en-US"/>
                    </a:p>
                  </a:txBody>
                  <a:tcPr/>
                </a:tc>
                <a:tc>
                  <a:txBody>
                    <a:bodyPr/>
                    <a:lstStyle/>
                    <a:p>
                      <a:pPr rtl="0" fontAlgn="ctr"/>
                      <a:r>
                        <a:rPr lang="en-US" sz="800" b="0">
                          <a:effectLst/>
                          <a:latin typeface="Century Gothic" panose="020B0502020202020204" pitchFamily="34" charset="0"/>
                        </a:rPr>
                        <a:t>Case Studies</a:t>
                      </a: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tr>
              <a:tr h="380338">
                <a:tc vMerge="1">
                  <a:txBody>
                    <a:bodyPr/>
                    <a:lstStyle/>
                    <a:p>
                      <a:endParaRPr lang="en-US"/>
                    </a:p>
                  </a:txBody>
                  <a:tcPr/>
                </a:tc>
                <a:tc>
                  <a:txBody>
                    <a:bodyPr/>
                    <a:lstStyle/>
                    <a:p>
                      <a:pPr rtl="0" fontAlgn="ctr"/>
                      <a:r>
                        <a:rPr lang="en-US" sz="800" b="0">
                          <a:effectLst/>
                          <a:latin typeface="Century Gothic" panose="020B0502020202020204" pitchFamily="34" charset="0"/>
                        </a:rPr>
                        <a:t>Data management</a:t>
                      </a:r>
                      <a:br>
                        <a:rPr lang="en-US" sz="800" b="0">
                          <a:effectLst/>
                          <a:latin typeface="Century Gothic" panose="020B0502020202020204" pitchFamily="34" charset="0"/>
                        </a:rPr>
                      </a:br>
                      <a:r>
                        <a:rPr lang="en-US" sz="800" b="0">
                          <a:effectLst/>
                          <a:latin typeface="Century Gothic" panose="020B0502020202020204" pitchFamily="34" charset="0"/>
                        </a:rPr>
                        <a:t>(open discussion on naming convention and</a:t>
                      </a:r>
                      <a:br>
                        <a:rPr lang="en-US" sz="800" b="0">
                          <a:effectLst/>
                          <a:latin typeface="Century Gothic" panose="020B0502020202020204" pitchFamily="34" charset="0"/>
                        </a:rPr>
                      </a:br>
                      <a:r>
                        <a:rPr lang="en-US" sz="800" b="0">
                          <a:effectLst/>
                          <a:latin typeface="Century Gothic" panose="020B0502020202020204" pitchFamily="34" charset="0"/>
                        </a:rPr>
                        <a:t>storage structure)</a:t>
                      </a: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tr>
              <a:tr h="146050">
                <a:tc>
                  <a:txBody>
                    <a:bodyPr/>
                    <a:lstStyle/>
                    <a:p>
                      <a:pPr rtl="0" fontAlgn="ctr"/>
                      <a:endParaRPr lang="en-US" sz="800">
                        <a:effectLst/>
                        <a:latin typeface="Century Gothic" panose="020B0502020202020204" pitchFamily="34" charset="0"/>
                      </a:endParaRP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rtl="0" fontAlgn="ctr"/>
                      <a:endParaRPr lang="en-US" sz="800">
                        <a:effectLst/>
                        <a:latin typeface="Century Gothic" panose="020B0502020202020204" pitchFamily="34" charset="0"/>
                      </a:endParaRP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rtl="0" fontAlgn="ctr"/>
                      <a:endParaRPr lang="en-US" sz="800">
                        <a:effectLst/>
                        <a:latin typeface="Century Gothic" panose="020B0502020202020204" pitchFamily="34" charset="0"/>
                      </a:endParaRP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67348">
                <a:tc>
                  <a:txBody>
                    <a:bodyPr/>
                    <a:lstStyle/>
                    <a:p>
                      <a:pPr rtl="0" fontAlgn="ctr"/>
                      <a:r>
                        <a:rPr lang="en-US" sz="800" b="1">
                          <a:effectLst/>
                          <a:latin typeface="Century Gothic" panose="020B0502020202020204" pitchFamily="34" charset="0"/>
                        </a:rPr>
                        <a:t>3.10-3.40</a:t>
                      </a: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gridSpan="2">
                  <a:txBody>
                    <a:bodyPr/>
                    <a:lstStyle/>
                    <a:p>
                      <a:pPr rtl="0" fontAlgn="ctr"/>
                      <a:r>
                        <a:rPr lang="en-US" sz="800" b="1" dirty="0">
                          <a:effectLst/>
                          <a:latin typeface="Century Gothic" panose="020B0502020202020204" pitchFamily="34" charset="0"/>
                        </a:rPr>
                        <a:t>Coffee Break</a:t>
                      </a: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en-US"/>
                    </a:p>
                  </a:txBody>
                  <a:tcPr/>
                </a:tc>
              </a:tr>
              <a:tr h="146050">
                <a:tc>
                  <a:txBody>
                    <a:bodyPr/>
                    <a:lstStyle/>
                    <a:p>
                      <a:pPr rtl="0" fontAlgn="ctr"/>
                      <a:endParaRPr lang="en-US" sz="800">
                        <a:effectLst/>
                        <a:latin typeface="Century Gothic" panose="020B0502020202020204" pitchFamily="34" charset="0"/>
                      </a:endParaRP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endParaRPr lang="en-US" sz="800">
                        <a:effectLst/>
                        <a:latin typeface="Century Gothic" panose="020B0502020202020204" pitchFamily="34" charset="0"/>
                      </a:endParaRP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endParaRPr lang="en-US" sz="800">
                        <a:effectLst/>
                        <a:latin typeface="Century Gothic" panose="020B0502020202020204" pitchFamily="34" charset="0"/>
                      </a:endParaRP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52135">
                <a:tc>
                  <a:txBody>
                    <a:bodyPr/>
                    <a:lstStyle/>
                    <a:p>
                      <a:pPr rtl="0" fontAlgn="ctr"/>
                      <a:r>
                        <a:rPr lang="en-US" sz="800" b="0">
                          <a:effectLst/>
                          <a:latin typeface="Century Gothic" panose="020B0502020202020204" pitchFamily="34" charset="0"/>
                        </a:rPr>
                        <a:t>3.40-4.00</a:t>
                      </a: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r>
                        <a:rPr lang="en-US" sz="800" b="0">
                          <a:effectLst/>
                          <a:latin typeface="Century Gothic" panose="020B0502020202020204" pitchFamily="34" charset="0"/>
                        </a:rPr>
                        <a:t>Post training test / Training evaluation</a:t>
                      </a: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r>
                        <a:rPr lang="en-US" sz="800" b="0">
                          <a:effectLst/>
                          <a:latin typeface="Century Gothic" panose="020B0502020202020204" pitchFamily="34" charset="0"/>
                        </a:rPr>
                        <a:t>Anaida Ferrer</a:t>
                      </a: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67348">
                <a:tc>
                  <a:txBody>
                    <a:bodyPr/>
                    <a:lstStyle/>
                    <a:p>
                      <a:pPr rtl="0" fontAlgn="ctr"/>
                      <a:r>
                        <a:rPr lang="en-US" sz="800" b="1" dirty="0">
                          <a:effectLst/>
                          <a:latin typeface="Century Gothic" panose="020B0502020202020204" pitchFamily="34" charset="0"/>
                        </a:rPr>
                        <a:t>4.00-4.45</a:t>
                      </a: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gridSpan="2">
                  <a:txBody>
                    <a:bodyPr/>
                    <a:lstStyle/>
                    <a:p>
                      <a:pPr rtl="0" fontAlgn="ctr"/>
                      <a:r>
                        <a:rPr lang="en-US" sz="800" b="1" dirty="0">
                          <a:effectLst/>
                          <a:latin typeface="Century Gothic" panose="020B0502020202020204" pitchFamily="34" charset="0"/>
                        </a:rPr>
                        <a:t>Closing Program</a:t>
                      </a: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hMerge="1">
                  <a:txBody>
                    <a:bodyPr/>
                    <a:lstStyle/>
                    <a:p>
                      <a:endParaRPr lang="en-US"/>
                    </a:p>
                  </a:txBody>
                  <a:tcPr/>
                </a:tc>
              </a:tr>
              <a:tr h="167348">
                <a:tc>
                  <a:txBody>
                    <a:bodyPr/>
                    <a:lstStyle/>
                    <a:p>
                      <a:pPr rtl="0" fontAlgn="ctr"/>
                      <a:endParaRPr lang="en-US" sz="800">
                        <a:effectLst/>
                        <a:latin typeface="Century Gothic" panose="020B0502020202020204" pitchFamily="34" charset="0"/>
                      </a:endParaRP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rtl="0" fontAlgn="ctr"/>
                      <a:r>
                        <a:rPr lang="en-US" sz="800" b="0">
                          <a:effectLst/>
                          <a:latin typeface="Century Gothic" panose="020B0502020202020204" pitchFamily="34" charset="0"/>
                        </a:rPr>
                        <a:t>Awarding of Certificates</a:t>
                      </a: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rtl="0" fontAlgn="ctr"/>
                      <a:r>
                        <a:rPr lang="en-US" sz="800" b="0">
                          <a:solidFill>
                            <a:srgbClr val="000000"/>
                          </a:solidFill>
                          <a:effectLst/>
                          <a:latin typeface="Century Gothic" panose="020B0502020202020204" pitchFamily="34" charset="0"/>
                        </a:rPr>
                        <a:t>Dr. Alice Laborte</a:t>
                      </a: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167348">
                <a:tc>
                  <a:txBody>
                    <a:bodyPr/>
                    <a:lstStyle/>
                    <a:p>
                      <a:pPr rtl="0" fontAlgn="ctr"/>
                      <a:endParaRPr lang="en-US" sz="800" b="0">
                        <a:effectLst/>
                        <a:latin typeface="Century Gothic" panose="020B0502020202020204" pitchFamily="34" charset="0"/>
                      </a:endParaRP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rtl="0" fontAlgn="ctr"/>
                      <a:r>
                        <a:rPr lang="en-US" sz="800" b="0">
                          <a:solidFill>
                            <a:srgbClr val="000000"/>
                          </a:solidFill>
                          <a:effectLst/>
                          <a:latin typeface="Century Gothic" panose="020B0502020202020204" pitchFamily="34" charset="0"/>
                        </a:rPr>
                        <a:t>Closing Remarks</a:t>
                      </a: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rtl="0" fontAlgn="ctr"/>
                      <a:r>
                        <a:rPr lang="en-US" sz="800" b="0" dirty="0">
                          <a:solidFill>
                            <a:srgbClr val="000000"/>
                          </a:solidFill>
                          <a:effectLst/>
                          <a:latin typeface="Century Gothic" panose="020B0502020202020204" pitchFamily="34" charset="0"/>
                        </a:rPr>
                        <a:t>Dr. </a:t>
                      </a:r>
                      <a:r>
                        <a:rPr lang="en-US" sz="800" b="0" dirty="0" err="1">
                          <a:solidFill>
                            <a:srgbClr val="000000"/>
                          </a:solidFill>
                          <a:effectLst/>
                          <a:latin typeface="Century Gothic" panose="020B0502020202020204" pitchFamily="34" charset="0"/>
                        </a:rPr>
                        <a:t>Casiana</a:t>
                      </a:r>
                      <a:r>
                        <a:rPr lang="en-US" sz="800" b="0" dirty="0">
                          <a:solidFill>
                            <a:srgbClr val="000000"/>
                          </a:solidFill>
                          <a:effectLst/>
                          <a:latin typeface="Century Gothic" panose="020B0502020202020204" pitchFamily="34" charset="0"/>
                        </a:rPr>
                        <a:t> Vera Cruz</a:t>
                      </a: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167348">
                <a:tc>
                  <a:txBody>
                    <a:bodyPr/>
                    <a:lstStyle/>
                    <a:p>
                      <a:pPr rtl="0" fontAlgn="ctr"/>
                      <a:endParaRPr lang="en-US" sz="800">
                        <a:effectLst/>
                        <a:latin typeface="Century Gothic" panose="020B0502020202020204" pitchFamily="34" charset="0"/>
                      </a:endParaRP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endParaRPr lang="en-US" sz="800" dirty="0">
                        <a:effectLst/>
                        <a:latin typeface="Century Gothic" panose="020B0502020202020204" pitchFamily="34" charset="0"/>
                      </a:endParaRP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endParaRPr lang="en-US" sz="800">
                        <a:effectLst/>
                        <a:latin typeface="Century Gothic" panose="020B0502020202020204" pitchFamily="34" charset="0"/>
                      </a:endParaRP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67348">
                <a:tc>
                  <a:txBody>
                    <a:bodyPr/>
                    <a:lstStyle/>
                    <a:p>
                      <a:pPr rtl="0" fontAlgn="ctr"/>
                      <a:r>
                        <a:rPr lang="en-US" sz="800" b="1" i="1">
                          <a:effectLst/>
                          <a:latin typeface="Century Gothic" panose="020B0502020202020204" pitchFamily="34" charset="0"/>
                        </a:rPr>
                        <a:t>6.10</a:t>
                      </a: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rtl="0" fontAlgn="ctr"/>
                      <a:r>
                        <a:rPr lang="en-US" sz="800" b="1" i="1" dirty="0">
                          <a:effectLst/>
                          <a:latin typeface="Century Gothic" panose="020B0502020202020204" pitchFamily="34" charset="0"/>
                        </a:rPr>
                        <a:t>Transport to BP Hotel (after dinner at </a:t>
                      </a:r>
                      <a:r>
                        <a:rPr lang="en-US" sz="800" b="1" i="1" dirty="0" err="1">
                          <a:effectLst/>
                          <a:latin typeface="Century Gothic" panose="020B0502020202020204" pitchFamily="34" charset="0"/>
                        </a:rPr>
                        <a:t>Berris</a:t>
                      </a:r>
                      <a:r>
                        <a:rPr lang="en-US" sz="800" b="1" i="1" dirty="0">
                          <a:effectLst/>
                          <a:latin typeface="Century Gothic" panose="020B0502020202020204" pitchFamily="34" charset="0"/>
                        </a:rPr>
                        <a:t> Cuisine)</a:t>
                      </a:r>
                    </a:p>
                  </a:txBody>
                  <a:tcPr marL="13125" marR="1312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bl>
          </a:graphicData>
        </a:graphic>
      </p:graphicFrame>
      <p:sp>
        <p:nvSpPr>
          <p:cNvPr id="9" name="Text Box 18"/>
          <p:cNvSpPr txBox="1">
            <a:spLocks noChangeArrowheads="1"/>
          </p:cNvSpPr>
          <p:nvPr/>
        </p:nvSpPr>
        <p:spPr bwMode="auto">
          <a:xfrm>
            <a:off x="4357806" y="7189470"/>
            <a:ext cx="670560" cy="15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3" tIns="9142" rIns="18283" bIns="9142">
            <a:spAutoFit/>
          </a:bodyPr>
          <a:lstStyle>
            <a:lvl1pPr indent="327025"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ctr" eaLnBrk="1" hangingPunct="1"/>
            <a:r>
              <a:rPr lang="en-US" altLang="en-US" sz="900" b="1" dirty="0">
                <a:solidFill>
                  <a:schemeClr val="tx1">
                    <a:lumMod val="65000"/>
                    <a:lumOff val="35000"/>
                  </a:schemeClr>
                </a:solidFill>
                <a:latin typeface="Century Gothic" panose="020B0502020202020204" pitchFamily="34" charset="0"/>
              </a:rPr>
              <a:t>6</a:t>
            </a:r>
            <a:endParaRPr lang="en-US" altLang="en-US" sz="900" dirty="0">
              <a:solidFill>
                <a:schemeClr val="tx1">
                  <a:lumMod val="65000"/>
                  <a:lumOff val="35000"/>
                </a:schemeClr>
              </a:solidFill>
              <a:latin typeface="Century Gothic" panose="020B0502020202020204" pitchFamily="34" charset="0"/>
            </a:endParaRPr>
          </a:p>
        </p:txBody>
      </p:sp>
      <p:sp>
        <p:nvSpPr>
          <p:cNvPr id="8" name="Text Box 18"/>
          <p:cNvSpPr txBox="1">
            <a:spLocks noChangeArrowheads="1"/>
          </p:cNvSpPr>
          <p:nvPr/>
        </p:nvSpPr>
        <p:spPr bwMode="auto">
          <a:xfrm>
            <a:off x="0" y="1175812"/>
            <a:ext cx="5029200" cy="218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3" tIns="9142" rIns="18283" bIns="9142">
            <a:spAutoFit/>
          </a:bodyPr>
          <a:lstStyle>
            <a:lvl1pPr indent="327025"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ctr" eaLnBrk="1" hangingPunct="1"/>
            <a:r>
              <a:rPr lang="en-US" altLang="en-US" sz="1300" b="1" dirty="0">
                <a:latin typeface="Century Gothic" panose="020B0502020202020204" pitchFamily="34" charset="0"/>
              </a:rPr>
              <a:t>PROGRAM OF ACTIVITIES</a:t>
            </a:r>
            <a:endParaRPr lang="en-US" altLang="en-US" sz="1300" dirty="0">
              <a:latin typeface="Century Gothic" panose="020B0502020202020204" pitchFamily="34" charset="0"/>
            </a:endParaRPr>
          </a:p>
        </p:txBody>
      </p:sp>
      <p:sp>
        <p:nvSpPr>
          <p:cNvPr id="10" name="Rectangle 9"/>
          <p:cNvSpPr/>
          <p:nvPr/>
        </p:nvSpPr>
        <p:spPr>
          <a:xfrm>
            <a:off x="76200" y="1346099"/>
            <a:ext cx="1341120" cy="350865"/>
          </a:xfrm>
          <a:prstGeom prst="rect">
            <a:avLst/>
          </a:prstGeom>
        </p:spPr>
        <p:txBody>
          <a:bodyPr wrap="square" lIns="73152" tIns="36576" rIns="73152" bIns="36576">
            <a:spAutoFit/>
          </a:bodyPr>
          <a:lstStyle/>
          <a:p>
            <a:r>
              <a:rPr lang="en-US" sz="900" b="1" dirty="0">
                <a:latin typeface="Century Gothic" panose="020B0502020202020204" pitchFamily="34" charset="0"/>
              </a:rPr>
              <a:t>DAY 3</a:t>
            </a:r>
          </a:p>
          <a:p>
            <a:r>
              <a:rPr lang="en-US" sz="900" dirty="0">
                <a:latin typeface="Century Gothic" panose="020B0502020202020204" pitchFamily="34" charset="0"/>
              </a:rPr>
              <a:t>9th August, Thursday</a:t>
            </a:r>
          </a:p>
        </p:txBody>
      </p:sp>
    </p:spTree>
    <p:extLst>
      <p:ext uri="{BB962C8B-B14F-4D97-AF65-F5344CB8AC3E}">
        <p14:creationId xmlns:p14="http://schemas.microsoft.com/office/powerpoint/2010/main" val="1456131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029199" cy="7772400"/>
          </a:xfrm>
          <a:prstGeom prst="rect">
            <a:avLst/>
          </a:prstGeom>
        </p:spPr>
      </p:pic>
      <p:sp>
        <p:nvSpPr>
          <p:cNvPr id="3" name="Rectangle 2"/>
          <p:cNvSpPr/>
          <p:nvPr/>
        </p:nvSpPr>
        <p:spPr>
          <a:xfrm>
            <a:off x="228600" y="1755723"/>
            <a:ext cx="4572000" cy="3767185"/>
          </a:xfrm>
          <a:prstGeom prst="rect">
            <a:avLst/>
          </a:prstGeom>
        </p:spPr>
        <p:txBody>
          <a:bodyPr wrap="square" lIns="73152" tIns="36576" rIns="73152" bIns="36576">
            <a:spAutoFit/>
          </a:bodyPr>
          <a:lstStyle/>
          <a:p>
            <a:r>
              <a:rPr lang="en-US" sz="1000" b="1" u="sng" dirty="0">
                <a:solidFill>
                  <a:srgbClr val="000000"/>
                </a:solidFill>
                <a:latin typeface="Century Gothic" panose="020B0502020202020204" pitchFamily="34" charset="0"/>
              </a:rPr>
              <a:t>Date</a:t>
            </a:r>
          </a:p>
          <a:p>
            <a:r>
              <a:rPr lang="en-US" sz="1000" dirty="0">
                <a:solidFill>
                  <a:srgbClr val="000000"/>
                </a:solidFill>
                <a:latin typeface="Century Gothic" panose="020B0502020202020204" pitchFamily="34" charset="0"/>
              </a:rPr>
              <a:t>7-9 August 2018</a:t>
            </a:r>
          </a:p>
          <a:p>
            <a:endParaRPr lang="en-US" sz="1000" dirty="0">
              <a:solidFill>
                <a:srgbClr val="000000"/>
              </a:solidFill>
              <a:latin typeface="Century Gothic" panose="020B0502020202020204" pitchFamily="34" charset="0"/>
            </a:endParaRPr>
          </a:p>
          <a:p>
            <a:r>
              <a:rPr lang="en-US" sz="1000" b="1" u="sng" dirty="0">
                <a:solidFill>
                  <a:srgbClr val="000000"/>
                </a:solidFill>
                <a:latin typeface="Century Gothic" panose="020B0502020202020204" pitchFamily="34" charset="0"/>
              </a:rPr>
              <a:t>Venue</a:t>
            </a:r>
          </a:p>
          <a:p>
            <a:r>
              <a:rPr lang="en-US" sz="1000" dirty="0">
                <a:solidFill>
                  <a:srgbClr val="000000"/>
                </a:solidFill>
                <a:latin typeface="Century Gothic" panose="020B0502020202020204" pitchFamily="34" charset="0"/>
              </a:rPr>
              <a:t>IKS Learning Center, IRRI</a:t>
            </a:r>
          </a:p>
          <a:p>
            <a:endParaRPr lang="en-US" sz="1000" dirty="0">
              <a:solidFill>
                <a:srgbClr val="000000"/>
              </a:solidFill>
              <a:latin typeface="Century Gothic" panose="020B0502020202020204" pitchFamily="34" charset="0"/>
            </a:endParaRPr>
          </a:p>
          <a:p>
            <a:r>
              <a:rPr lang="en-US" sz="1000" b="1" u="sng" dirty="0">
                <a:solidFill>
                  <a:srgbClr val="000000"/>
                </a:solidFill>
                <a:latin typeface="Century Gothic" panose="020B0502020202020204" pitchFamily="34" charset="0"/>
              </a:rPr>
              <a:t>Accommodation</a:t>
            </a:r>
          </a:p>
          <a:p>
            <a:r>
              <a:rPr lang="en-US" sz="1000" dirty="0">
                <a:solidFill>
                  <a:srgbClr val="000000"/>
                </a:solidFill>
                <a:latin typeface="Century Gothic" panose="020B0502020202020204" pitchFamily="34" charset="0"/>
              </a:rPr>
              <a:t>Participants will be accommodated at the BP International-</a:t>
            </a:r>
            <a:r>
              <a:rPr lang="en-US" sz="1000" dirty="0" err="1">
                <a:solidFill>
                  <a:srgbClr val="000000"/>
                </a:solidFill>
                <a:latin typeface="Century Gothic" panose="020B0502020202020204" pitchFamily="34" charset="0"/>
              </a:rPr>
              <a:t>Makiling</a:t>
            </a:r>
            <a:r>
              <a:rPr lang="en-US" sz="1000" dirty="0">
                <a:solidFill>
                  <a:srgbClr val="000000"/>
                </a:solidFill>
                <a:latin typeface="Century Gothic" panose="020B0502020202020204" pitchFamily="34" charset="0"/>
              </a:rPr>
              <a:t> Hotel, Boy Scouts of the Philippines, Jamboree Site, University of the Philippines, Los </a:t>
            </a:r>
            <a:r>
              <a:rPr lang="en-US" sz="1000" dirty="0" err="1">
                <a:solidFill>
                  <a:srgbClr val="000000"/>
                </a:solidFill>
                <a:latin typeface="Century Gothic" panose="020B0502020202020204" pitchFamily="34" charset="0"/>
              </a:rPr>
              <a:t>Banos</a:t>
            </a:r>
            <a:r>
              <a:rPr lang="en-US" sz="1000" dirty="0">
                <a:solidFill>
                  <a:srgbClr val="000000"/>
                </a:solidFill>
                <a:latin typeface="Century Gothic" panose="020B0502020202020204" pitchFamily="34" charset="0"/>
              </a:rPr>
              <a:t>, Laguna</a:t>
            </a:r>
          </a:p>
          <a:p>
            <a:endParaRPr lang="en-US" sz="1000" dirty="0">
              <a:solidFill>
                <a:srgbClr val="000000"/>
              </a:solidFill>
              <a:latin typeface="Century Gothic" panose="020B0502020202020204" pitchFamily="34" charset="0"/>
            </a:endParaRPr>
          </a:p>
          <a:p>
            <a:r>
              <a:rPr lang="en-US" sz="1000" b="1" u="sng" dirty="0">
                <a:solidFill>
                  <a:srgbClr val="000000"/>
                </a:solidFill>
                <a:latin typeface="Century Gothic" panose="020B0502020202020204" pitchFamily="34" charset="0"/>
              </a:rPr>
              <a:t>Meals</a:t>
            </a:r>
          </a:p>
          <a:p>
            <a:r>
              <a:rPr lang="en-US" sz="1000" dirty="0">
                <a:solidFill>
                  <a:srgbClr val="000000"/>
                </a:solidFill>
                <a:latin typeface="Century Gothic" panose="020B0502020202020204" pitchFamily="34" charset="0"/>
              </a:rPr>
              <a:t>Breakfast will be served at the BP International-</a:t>
            </a:r>
            <a:r>
              <a:rPr lang="en-US" sz="1000" dirty="0" err="1">
                <a:solidFill>
                  <a:srgbClr val="000000"/>
                </a:solidFill>
                <a:latin typeface="Century Gothic" panose="020B0502020202020204" pitchFamily="34" charset="0"/>
              </a:rPr>
              <a:t>Makiling</a:t>
            </a:r>
            <a:r>
              <a:rPr lang="en-US" sz="1000" dirty="0">
                <a:solidFill>
                  <a:srgbClr val="000000"/>
                </a:solidFill>
                <a:latin typeface="Century Gothic" panose="020B0502020202020204" pitchFamily="34" charset="0"/>
              </a:rPr>
              <a:t> Hotel. Snacks will be served at the training venue. Lunch will be served at the IRRI Dining Room and dinner will be served at </a:t>
            </a:r>
            <a:r>
              <a:rPr lang="en-US" sz="1000" dirty="0" err="1">
                <a:solidFill>
                  <a:srgbClr val="000000"/>
                </a:solidFill>
                <a:latin typeface="Century Gothic" panose="020B0502020202020204" pitchFamily="34" charset="0"/>
              </a:rPr>
              <a:t>Berris</a:t>
            </a:r>
            <a:r>
              <a:rPr lang="en-US" sz="1000" dirty="0">
                <a:solidFill>
                  <a:srgbClr val="000000"/>
                </a:solidFill>
                <a:latin typeface="Century Gothic" panose="020B0502020202020204" pitchFamily="34" charset="0"/>
              </a:rPr>
              <a:t> Cuisine.</a:t>
            </a:r>
          </a:p>
          <a:p>
            <a:endParaRPr lang="en-US" sz="1000" dirty="0">
              <a:solidFill>
                <a:srgbClr val="000000"/>
              </a:solidFill>
              <a:latin typeface="Century Gothic" panose="020B0502020202020204" pitchFamily="34" charset="0"/>
            </a:endParaRPr>
          </a:p>
          <a:p>
            <a:r>
              <a:rPr lang="en-US" sz="1000" b="1" u="sng" dirty="0">
                <a:solidFill>
                  <a:srgbClr val="000000"/>
                </a:solidFill>
                <a:latin typeface="Century Gothic" panose="020B0502020202020204" pitchFamily="34" charset="0"/>
              </a:rPr>
              <a:t>Local transportation during the meeting</a:t>
            </a:r>
          </a:p>
          <a:p>
            <a:r>
              <a:rPr lang="en-US" sz="1000" dirty="0">
                <a:solidFill>
                  <a:srgbClr val="000000"/>
                </a:solidFill>
                <a:latin typeface="Century Gothic" panose="020B0502020202020204" pitchFamily="34" charset="0"/>
              </a:rPr>
              <a:t>A coaster will be transporting participants from the BP International-</a:t>
            </a:r>
            <a:r>
              <a:rPr lang="en-US" sz="1000" dirty="0" err="1">
                <a:solidFill>
                  <a:srgbClr val="000000"/>
                </a:solidFill>
                <a:latin typeface="Century Gothic" panose="020B0502020202020204" pitchFamily="34" charset="0"/>
              </a:rPr>
              <a:t>Makiling</a:t>
            </a:r>
            <a:r>
              <a:rPr lang="en-US" sz="1000" dirty="0">
                <a:solidFill>
                  <a:srgbClr val="000000"/>
                </a:solidFill>
                <a:latin typeface="Century Gothic" panose="020B0502020202020204" pitchFamily="34" charset="0"/>
              </a:rPr>
              <a:t> Hotel to the IKS Learning Center, IRRI and back.</a:t>
            </a:r>
          </a:p>
          <a:p>
            <a:endParaRPr lang="en-US" sz="1000" dirty="0">
              <a:solidFill>
                <a:srgbClr val="000000"/>
              </a:solidFill>
              <a:latin typeface="Century Gothic" panose="020B0502020202020204" pitchFamily="34" charset="0"/>
            </a:endParaRPr>
          </a:p>
          <a:p>
            <a:r>
              <a:rPr lang="en-US" sz="1000" b="1" u="sng" dirty="0">
                <a:solidFill>
                  <a:srgbClr val="000000"/>
                </a:solidFill>
                <a:latin typeface="Century Gothic" panose="020B0502020202020204" pitchFamily="34" charset="0"/>
              </a:rPr>
              <a:t>Departure for Manila Airport or Other Destination</a:t>
            </a:r>
          </a:p>
          <a:p>
            <a:r>
              <a:rPr lang="en-US" sz="1000" dirty="0">
                <a:solidFill>
                  <a:srgbClr val="000000"/>
                </a:solidFill>
                <a:latin typeface="Century Gothic" panose="020B0502020202020204" pitchFamily="34" charset="0"/>
              </a:rPr>
              <a:t>We will arrange for transport to and from the airport and we are happy to help with any other enquiries/arrangements you might have. Please let us know asap.</a:t>
            </a:r>
          </a:p>
        </p:txBody>
      </p:sp>
      <p:grpSp>
        <p:nvGrpSpPr>
          <p:cNvPr id="4" name="Group 3"/>
          <p:cNvGrpSpPr/>
          <p:nvPr/>
        </p:nvGrpSpPr>
        <p:grpSpPr>
          <a:xfrm>
            <a:off x="235425" y="5901001"/>
            <a:ext cx="4641375" cy="804599"/>
            <a:chOff x="800101" y="6477000"/>
            <a:chExt cx="5467382" cy="946588"/>
          </a:xfrm>
        </p:grpSpPr>
        <p:sp>
          <p:nvSpPr>
            <p:cNvPr id="6" name="Text Box 4"/>
            <p:cNvSpPr txBox="1">
              <a:spLocks noChangeArrowheads="1"/>
            </p:cNvSpPr>
            <p:nvPr/>
          </p:nvSpPr>
          <p:spPr bwMode="auto">
            <a:xfrm>
              <a:off x="800101" y="6477000"/>
              <a:ext cx="2362200" cy="80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298" tIns="32649" rIns="65298" bIns="32649">
              <a:spAutoFit/>
            </a:bodyPr>
            <a:lstStyle>
              <a:lvl1pPr defTabSz="941388" eaLnBrk="0" hangingPunct="0">
                <a:defRPr sz="1900">
                  <a:solidFill>
                    <a:schemeClr val="tx1"/>
                  </a:solidFill>
                  <a:latin typeface="Arial" charset="0"/>
                </a:defRPr>
              </a:lvl1pPr>
              <a:lvl2pPr marL="742950" indent="-285750" defTabSz="941388" eaLnBrk="0" hangingPunct="0">
                <a:defRPr sz="1900">
                  <a:solidFill>
                    <a:schemeClr val="tx1"/>
                  </a:solidFill>
                  <a:latin typeface="Arial" charset="0"/>
                </a:defRPr>
              </a:lvl2pPr>
              <a:lvl3pPr marL="1143000" indent="-228600" defTabSz="941388" eaLnBrk="0" hangingPunct="0">
                <a:defRPr sz="1900">
                  <a:solidFill>
                    <a:schemeClr val="tx1"/>
                  </a:solidFill>
                  <a:latin typeface="Arial" charset="0"/>
                </a:defRPr>
              </a:lvl3pPr>
              <a:lvl4pPr marL="1600200" indent="-228600" defTabSz="941388" eaLnBrk="0" hangingPunct="0">
                <a:defRPr sz="1900">
                  <a:solidFill>
                    <a:schemeClr val="tx1"/>
                  </a:solidFill>
                  <a:latin typeface="Arial" charset="0"/>
                </a:defRPr>
              </a:lvl4pPr>
              <a:lvl5pPr marL="2057400" indent="-228600" defTabSz="941388" eaLnBrk="0" hangingPunct="0">
                <a:defRPr sz="1900">
                  <a:solidFill>
                    <a:schemeClr val="tx1"/>
                  </a:solidFill>
                  <a:latin typeface="Arial" charset="0"/>
                </a:defRPr>
              </a:lvl5pPr>
              <a:lvl6pPr marL="2514600" indent="-228600" defTabSz="941388" eaLnBrk="0" fontAlgn="base" hangingPunct="0">
                <a:spcBef>
                  <a:spcPct val="0"/>
                </a:spcBef>
                <a:spcAft>
                  <a:spcPct val="0"/>
                </a:spcAft>
                <a:defRPr sz="1900">
                  <a:solidFill>
                    <a:schemeClr val="tx1"/>
                  </a:solidFill>
                  <a:latin typeface="Arial" charset="0"/>
                </a:defRPr>
              </a:lvl6pPr>
              <a:lvl7pPr marL="2971800" indent="-228600" defTabSz="941388" eaLnBrk="0" fontAlgn="base" hangingPunct="0">
                <a:spcBef>
                  <a:spcPct val="0"/>
                </a:spcBef>
                <a:spcAft>
                  <a:spcPct val="0"/>
                </a:spcAft>
                <a:defRPr sz="1900">
                  <a:solidFill>
                    <a:schemeClr val="tx1"/>
                  </a:solidFill>
                  <a:latin typeface="Arial" charset="0"/>
                </a:defRPr>
              </a:lvl7pPr>
              <a:lvl8pPr marL="3429000" indent="-228600" defTabSz="941388" eaLnBrk="0" fontAlgn="base" hangingPunct="0">
                <a:spcBef>
                  <a:spcPct val="0"/>
                </a:spcBef>
                <a:spcAft>
                  <a:spcPct val="0"/>
                </a:spcAft>
                <a:defRPr sz="1900">
                  <a:solidFill>
                    <a:schemeClr val="tx1"/>
                  </a:solidFill>
                  <a:latin typeface="Arial" charset="0"/>
                </a:defRPr>
              </a:lvl8pPr>
              <a:lvl9pPr marL="3886200" indent="-228600" defTabSz="941388" eaLnBrk="0" fontAlgn="base" hangingPunct="0">
                <a:spcBef>
                  <a:spcPct val="0"/>
                </a:spcBef>
                <a:spcAft>
                  <a:spcPct val="0"/>
                </a:spcAft>
                <a:defRPr sz="1900">
                  <a:solidFill>
                    <a:schemeClr val="tx1"/>
                  </a:solidFill>
                  <a:latin typeface="Arial" charset="0"/>
                </a:defRPr>
              </a:lvl9pPr>
            </a:lstStyle>
            <a:p>
              <a:r>
                <a:rPr lang="en-US" sz="800" dirty="0">
                  <a:latin typeface="Century Gothic" panose="020B0502020202020204" pitchFamily="34" charset="0"/>
                </a:rPr>
                <a:t>Contact persons</a:t>
              </a:r>
            </a:p>
            <a:p>
              <a:pPr>
                <a:tabLst>
                  <a:tab pos="641350" algn="l"/>
                </a:tabLst>
              </a:pPr>
              <a:r>
                <a:rPr lang="en-US" sz="800" dirty="0">
                  <a:latin typeface="Century Gothic" panose="020B0502020202020204" pitchFamily="34" charset="0"/>
                </a:rPr>
                <a:t>Ms. Ethel </a:t>
              </a:r>
              <a:r>
                <a:rPr lang="en-US" sz="800" dirty="0" err="1">
                  <a:latin typeface="Century Gothic" panose="020B0502020202020204" pitchFamily="34" charset="0"/>
                </a:rPr>
                <a:t>Banasihan</a:t>
              </a:r>
              <a:r>
                <a:rPr lang="en-US" sz="800" dirty="0">
                  <a:latin typeface="Century Gothic" panose="020B0502020202020204" pitchFamily="34" charset="0"/>
                </a:rPr>
                <a:t>   0917-837-2839</a:t>
              </a:r>
            </a:p>
            <a:p>
              <a:pPr>
                <a:tabLst>
                  <a:tab pos="641350" algn="l"/>
                </a:tabLst>
              </a:pPr>
              <a:r>
                <a:rPr lang="en-US" sz="800" dirty="0">
                  <a:latin typeface="Century Gothic" panose="020B0502020202020204" pitchFamily="34" charset="0"/>
                </a:rPr>
                <a:t>Ms. Anaida Ferrer       0917-552-6103</a:t>
              </a:r>
            </a:p>
          </p:txBody>
        </p:sp>
        <p:sp>
          <p:nvSpPr>
            <p:cNvPr id="7" name="Text Box 5"/>
            <p:cNvSpPr txBox="1">
              <a:spLocks noChangeArrowheads="1"/>
            </p:cNvSpPr>
            <p:nvPr/>
          </p:nvSpPr>
          <p:spPr bwMode="auto">
            <a:xfrm>
              <a:off x="3562384" y="6477000"/>
              <a:ext cx="2705099" cy="94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298" tIns="32649" rIns="65298" bIns="32649">
              <a:spAutoFit/>
            </a:bodyPr>
            <a:lstStyle>
              <a:lvl1pPr defTabSz="941388" eaLnBrk="0" hangingPunct="0">
                <a:defRPr sz="1900">
                  <a:solidFill>
                    <a:schemeClr val="tx1"/>
                  </a:solidFill>
                  <a:latin typeface="Arial" charset="0"/>
                </a:defRPr>
              </a:lvl1pPr>
              <a:lvl2pPr marL="742950" indent="-285750" defTabSz="941388" eaLnBrk="0" hangingPunct="0">
                <a:defRPr sz="1900">
                  <a:solidFill>
                    <a:schemeClr val="tx1"/>
                  </a:solidFill>
                  <a:latin typeface="Arial" charset="0"/>
                </a:defRPr>
              </a:lvl2pPr>
              <a:lvl3pPr marL="1143000" indent="-228600" defTabSz="941388" eaLnBrk="0" hangingPunct="0">
                <a:defRPr sz="1900">
                  <a:solidFill>
                    <a:schemeClr val="tx1"/>
                  </a:solidFill>
                  <a:latin typeface="Arial" charset="0"/>
                </a:defRPr>
              </a:lvl3pPr>
              <a:lvl4pPr marL="1600200" indent="-228600" defTabSz="941388" eaLnBrk="0" hangingPunct="0">
                <a:defRPr sz="1900">
                  <a:solidFill>
                    <a:schemeClr val="tx1"/>
                  </a:solidFill>
                  <a:latin typeface="Arial" charset="0"/>
                </a:defRPr>
              </a:lvl4pPr>
              <a:lvl5pPr marL="2057400" indent="-228600" defTabSz="941388" eaLnBrk="0" hangingPunct="0">
                <a:defRPr sz="1900">
                  <a:solidFill>
                    <a:schemeClr val="tx1"/>
                  </a:solidFill>
                  <a:latin typeface="Arial" charset="0"/>
                </a:defRPr>
              </a:lvl5pPr>
              <a:lvl6pPr marL="2514600" indent="-228600" defTabSz="941388" eaLnBrk="0" fontAlgn="base" hangingPunct="0">
                <a:spcBef>
                  <a:spcPct val="0"/>
                </a:spcBef>
                <a:spcAft>
                  <a:spcPct val="0"/>
                </a:spcAft>
                <a:defRPr sz="1900">
                  <a:solidFill>
                    <a:schemeClr val="tx1"/>
                  </a:solidFill>
                  <a:latin typeface="Arial" charset="0"/>
                </a:defRPr>
              </a:lvl6pPr>
              <a:lvl7pPr marL="2971800" indent="-228600" defTabSz="941388" eaLnBrk="0" fontAlgn="base" hangingPunct="0">
                <a:spcBef>
                  <a:spcPct val="0"/>
                </a:spcBef>
                <a:spcAft>
                  <a:spcPct val="0"/>
                </a:spcAft>
                <a:defRPr sz="1900">
                  <a:solidFill>
                    <a:schemeClr val="tx1"/>
                  </a:solidFill>
                  <a:latin typeface="Arial" charset="0"/>
                </a:defRPr>
              </a:lvl7pPr>
              <a:lvl8pPr marL="3429000" indent="-228600" defTabSz="941388" eaLnBrk="0" fontAlgn="base" hangingPunct="0">
                <a:spcBef>
                  <a:spcPct val="0"/>
                </a:spcBef>
                <a:spcAft>
                  <a:spcPct val="0"/>
                </a:spcAft>
                <a:defRPr sz="1900">
                  <a:solidFill>
                    <a:schemeClr val="tx1"/>
                  </a:solidFill>
                  <a:latin typeface="Arial" charset="0"/>
                </a:defRPr>
              </a:lvl8pPr>
              <a:lvl9pPr marL="3886200" indent="-228600" defTabSz="941388" eaLnBrk="0" fontAlgn="base" hangingPunct="0">
                <a:spcBef>
                  <a:spcPct val="0"/>
                </a:spcBef>
                <a:spcAft>
                  <a:spcPct val="0"/>
                </a:spcAft>
                <a:defRPr sz="1900">
                  <a:solidFill>
                    <a:schemeClr val="tx1"/>
                  </a:solidFill>
                  <a:latin typeface="Arial" charset="0"/>
                </a:defRPr>
              </a:lvl9pPr>
            </a:lstStyle>
            <a:p>
              <a:r>
                <a:rPr lang="en-US" sz="800" dirty="0">
                  <a:latin typeface="Century Gothic" panose="020B0502020202020204" pitchFamily="34" charset="0"/>
                </a:rPr>
                <a:t>Helpful telephone numbers (IRRI)</a:t>
              </a:r>
            </a:p>
            <a:p>
              <a:r>
                <a:rPr lang="en-US" sz="800" dirty="0">
                  <a:latin typeface="Century Gothic" panose="020B0502020202020204" pitchFamily="34" charset="0"/>
                </a:rPr>
                <a:t>Secretariat                   ext. 2659/2880</a:t>
              </a:r>
            </a:p>
            <a:p>
              <a:r>
                <a:rPr lang="en-US" sz="800" dirty="0">
                  <a:latin typeface="Century Gothic" panose="020B0502020202020204" pitchFamily="34" charset="0"/>
                </a:rPr>
                <a:t>IRRI Security Desk        ext. 2278</a:t>
              </a:r>
            </a:p>
            <a:p>
              <a:r>
                <a:rPr lang="en-US" sz="800" dirty="0">
                  <a:latin typeface="Century Gothic" panose="020B0502020202020204" pitchFamily="34" charset="0"/>
                </a:rPr>
                <a:t>IRRI Medical Clinic      ext. 2333/2297/2638</a:t>
              </a:r>
            </a:p>
            <a:p>
              <a:r>
                <a:rPr lang="en-US" sz="800" dirty="0">
                  <a:latin typeface="Century Gothic" panose="020B0502020202020204" pitchFamily="34" charset="0"/>
                </a:rPr>
                <a:t>Transport Services       ext. 2230/2511</a:t>
              </a:r>
            </a:p>
          </p:txBody>
        </p:sp>
      </p:grpSp>
      <p:sp>
        <p:nvSpPr>
          <p:cNvPr id="8" name="Text Box 18"/>
          <p:cNvSpPr txBox="1">
            <a:spLocks noChangeArrowheads="1"/>
          </p:cNvSpPr>
          <p:nvPr/>
        </p:nvSpPr>
        <p:spPr bwMode="auto">
          <a:xfrm>
            <a:off x="-6531" y="1302333"/>
            <a:ext cx="5029200" cy="23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3" tIns="9142" rIns="18283" bIns="9142">
            <a:spAutoFit/>
          </a:bodyPr>
          <a:lstStyle>
            <a:lvl1pPr indent="327025"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indent="273050"/>
            <a:r>
              <a:rPr lang="en-US" sz="1400" b="1" dirty="0">
                <a:latin typeface="Century Gothic" panose="020B0502020202020204" pitchFamily="34" charset="0"/>
              </a:rPr>
              <a:t>ADMINISTRATIVE ARRANGEMENTS</a:t>
            </a:r>
          </a:p>
        </p:txBody>
      </p:sp>
      <p:sp>
        <p:nvSpPr>
          <p:cNvPr id="11" name="Text Box 18"/>
          <p:cNvSpPr txBox="1">
            <a:spLocks noChangeArrowheads="1"/>
          </p:cNvSpPr>
          <p:nvPr/>
        </p:nvSpPr>
        <p:spPr bwMode="auto">
          <a:xfrm>
            <a:off x="-338920" y="7189470"/>
            <a:ext cx="670560" cy="15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3" tIns="9142" rIns="18283" bIns="9142">
            <a:spAutoFit/>
          </a:bodyPr>
          <a:lstStyle>
            <a:lvl1pPr indent="327025"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ctr" eaLnBrk="1" hangingPunct="1"/>
            <a:r>
              <a:rPr lang="en-US" altLang="en-US" sz="900" b="1" dirty="0">
                <a:solidFill>
                  <a:schemeClr val="tx1">
                    <a:lumMod val="65000"/>
                    <a:lumOff val="35000"/>
                  </a:schemeClr>
                </a:solidFill>
                <a:latin typeface="Century Gothic" panose="020B0502020202020204" pitchFamily="34" charset="0"/>
              </a:rPr>
              <a:t>7</a:t>
            </a:r>
            <a:endParaRPr lang="en-US" altLang="en-US" sz="9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553009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rri map"/>
          <p:cNvPicPr>
            <a:picLocks noChangeAspect="1" noChangeArrowheads="1"/>
          </p:cNvPicPr>
          <p:nvPr/>
        </p:nvPicPr>
        <p:blipFill rotWithShape="1">
          <a:blip r:embed="rId2" cstate="print"/>
          <a:srcRect t="6779"/>
          <a:stretch/>
        </p:blipFill>
        <p:spPr bwMode="auto">
          <a:xfrm rot="16200000">
            <a:off x="-859540" y="1578862"/>
            <a:ext cx="6781802" cy="4843278"/>
          </a:xfrm>
          <a:prstGeom prst="rect">
            <a:avLst/>
          </a:prstGeom>
          <a:noFill/>
        </p:spPr>
      </p:pic>
      <p:sp>
        <p:nvSpPr>
          <p:cNvPr id="6" name="Line 5"/>
          <p:cNvSpPr>
            <a:spLocks noChangeShapeType="1"/>
          </p:cNvSpPr>
          <p:nvPr/>
        </p:nvSpPr>
        <p:spPr bwMode="auto">
          <a:xfrm rot="16200000">
            <a:off x="1040949" y="6382295"/>
            <a:ext cx="915137" cy="856174"/>
          </a:xfrm>
          <a:prstGeom prst="line">
            <a:avLst/>
          </a:prstGeom>
          <a:noFill/>
          <a:ln w="15875">
            <a:solidFill>
              <a:srgbClr val="FF0000"/>
            </a:solidFill>
            <a:round/>
            <a:headEnd/>
            <a:tailEnd type="triangle" w="med" len="med"/>
          </a:ln>
          <a:effectLst/>
        </p:spPr>
        <p:txBody>
          <a:bodyPr lIns="73152" tIns="36576" rIns="73152" bIns="36576"/>
          <a:lstStyle/>
          <a:p>
            <a:endParaRPr lang="en-US"/>
          </a:p>
        </p:txBody>
      </p:sp>
      <p:sp>
        <p:nvSpPr>
          <p:cNvPr id="7" name="Text Box 6"/>
          <p:cNvSpPr txBox="1">
            <a:spLocks noChangeArrowheads="1"/>
          </p:cNvSpPr>
          <p:nvPr/>
        </p:nvSpPr>
        <p:spPr bwMode="auto">
          <a:xfrm rot="16200000">
            <a:off x="469818" y="7122883"/>
            <a:ext cx="1004248" cy="196977"/>
          </a:xfrm>
          <a:prstGeom prst="rect">
            <a:avLst/>
          </a:prstGeom>
          <a:noFill/>
          <a:ln w="9525">
            <a:noFill/>
            <a:miter lim="800000"/>
            <a:headEnd/>
            <a:tailEnd/>
          </a:ln>
          <a:effectLst/>
        </p:spPr>
        <p:txBody>
          <a:bodyPr wrap="square" lIns="73152" tIns="36576" rIns="73152" bIns="36576">
            <a:spAutoFit/>
          </a:bodyPr>
          <a:lstStyle/>
          <a:p>
            <a:pPr algn="ctr" defTabSz="753110">
              <a:spcBef>
                <a:spcPct val="50000"/>
              </a:spcBef>
            </a:pPr>
            <a:r>
              <a:rPr lang="en-US" sz="800" b="1" dirty="0"/>
              <a:t>IKS Learning Center</a:t>
            </a:r>
          </a:p>
        </p:txBody>
      </p:sp>
      <p:sp>
        <p:nvSpPr>
          <p:cNvPr id="10" name="Line 9"/>
          <p:cNvSpPr>
            <a:spLocks noChangeShapeType="1"/>
          </p:cNvSpPr>
          <p:nvPr/>
        </p:nvSpPr>
        <p:spPr bwMode="auto">
          <a:xfrm rot="16200000" flipH="1">
            <a:off x="507239" y="4495801"/>
            <a:ext cx="1828799" cy="457201"/>
          </a:xfrm>
          <a:prstGeom prst="line">
            <a:avLst/>
          </a:prstGeom>
          <a:noFill/>
          <a:ln w="15875">
            <a:solidFill>
              <a:srgbClr val="FF0000"/>
            </a:solidFill>
            <a:round/>
            <a:headEnd/>
            <a:tailEnd type="triangle" w="med" len="med"/>
          </a:ln>
          <a:effectLst/>
        </p:spPr>
        <p:txBody>
          <a:bodyPr lIns="73152" tIns="36576" rIns="73152" bIns="36576"/>
          <a:lstStyle/>
          <a:p>
            <a:endParaRPr lang="en-US"/>
          </a:p>
        </p:txBody>
      </p:sp>
      <p:sp>
        <p:nvSpPr>
          <p:cNvPr id="11" name="Text Box 10"/>
          <p:cNvSpPr txBox="1">
            <a:spLocks noChangeArrowheads="1"/>
          </p:cNvSpPr>
          <p:nvPr/>
        </p:nvSpPr>
        <p:spPr bwMode="auto">
          <a:xfrm rot="16200000">
            <a:off x="526031" y="3280105"/>
            <a:ext cx="1196901" cy="320088"/>
          </a:xfrm>
          <a:prstGeom prst="rect">
            <a:avLst/>
          </a:prstGeom>
          <a:noFill/>
          <a:ln w="9525">
            <a:noFill/>
            <a:miter lim="800000"/>
            <a:headEnd/>
            <a:tailEnd/>
          </a:ln>
          <a:effectLst/>
        </p:spPr>
        <p:txBody>
          <a:bodyPr lIns="73152" tIns="36576" rIns="73152" bIns="36576">
            <a:spAutoFit/>
          </a:bodyPr>
          <a:lstStyle/>
          <a:p>
            <a:pPr algn="ctr" defTabSz="753110">
              <a:spcBef>
                <a:spcPct val="50000"/>
              </a:spcBef>
            </a:pPr>
            <a:r>
              <a:rPr lang="en-US" sz="800" b="1" dirty="0" err="1"/>
              <a:t>Berris</a:t>
            </a:r>
            <a:r>
              <a:rPr lang="en-US" sz="800" b="1" dirty="0"/>
              <a:t> Cuisine / IRRI Dining Room</a:t>
            </a:r>
          </a:p>
        </p:txBody>
      </p:sp>
      <p:sp>
        <p:nvSpPr>
          <p:cNvPr id="12" name="Text Box 2"/>
          <p:cNvSpPr txBox="1">
            <a:spLocks noChangeArrowheads="1"/>
          </p:cNvSpPr>
          <p:nvPr/>
        </p:nvSpPr>
        <p:spPr bwMode="auto">
          <a:xfrm>
            <a:off x="0" y="451894"/>
            <a:ext cx="5029200" cy="233906"/>
          </a:xfrm>
          <a:prstGeom prst="rect">
            <a:avLst/>
          </a:prstGeom>
          <a:noFill/>
          <a:ln w="9525">
            <a:noFill/>
            <a:miter lim="800000"/>
            <a:headEnd/>
            <a:tailEnd/>
          </a:ln>
        </p:spPr>
        <p:txBody>
          <a:bodyPr lIns="18283" tIns="9142" rIns="18283" bIns="9142">
            <a:spAutoFit/>
          </a:bodyPr>
          <a:lstStyle/>
          <a:p>
            <a:pPr indent="261620"/>
            <a:r>
              <a:rPr lang="en-US" b="1" dirty="0">
                <a:solidFill>
                  <a:srgbClr val="000000"/>
                </a:solidFill>
                <a:latin typeface="Century Gothic" panose="020B0502020202020204" pitchFamily="34" charset="0"/>
              </a:rPr>
              <a:t>IRRI Campus Map</a:t>
            </a:r>
          </a:p>
        </p:txBody>
      </p:sp>
      <p:sp>
        <p:nvSpPr>
          <p:cNvPr id="9" name="Text Box 18"/>
          <p:cNvSpPr txBox="1">
            <a:spLocks noChangeArrowheads="1"/>
          </p:cNvSpPr>
          <p:nvPr/>
        </p:nvSpPr>
        <p:spPr bwMode="auto">
          <a:xfrm>
            <a:off x="4357806" y="7189470"/>
            <a:ext cx="670560" cy="15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3" tIns="9142" rIns="18283" bIns="9142">
            <a:spAutoFit/>
          </a:bodyPr>
          <a:lstStyle>
            <a:lvl1pPr indent="327025"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ctr" eaLnBrk="1" hangingPunct="1"/>
            <a:r>
              <a:rPr lang="en-US" altLang="en-US" sz="900" b="1" dirty="0">
                <a:solidFill>
                  <a:schemeClr val="tx1">
                    <a:lumMod val="65000"/>
                    <a:lumOff val="35000"/>
                  </a:schemeClr>
                </a:solidFill>
                <a:latin typeface="Century Gothic" panose="020B0502020202020204" pitchFamily="34" charset="0"/>
              </a:rPr>
              <a:t>8</a:t>
            </a:r>
            <a:endParaRPr lang="en-US" altLang="en-US" sz="9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32917907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1177</TotalTime>
  <Words>759</Words>
  <Application>Microsoft Office PowerPoint</Application>
  <PresentationFormat>Custom</PresentationFormat>
  <Paragraphs>216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Ferrer, Anaida (IRRI)</dc:creator>
  <cp:lastModifiedBy>Paguirigan, Neale Marvin (IRRI)</cp:lastModifiedBy>
  <cp:revision>81</cp:revision>
  <cp:lastPrinted>2018-08-03T05:26:56Z</cp:lastPrinted>
  <dcterms:created xsi:type="dcterms:W3CDTF">2018-07-17T02:38:01Z</dcterms:created>
  <dcterms:modified xsi:type="dcterms:W3CDTF">2019-06-25T06:32:25Z</dcterms:modified>
</cp:coreProperties>
</file>