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580" y="-7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00FE3-A721-4017-8D1D-8FAE2006D8C1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FA222-4B43-4DFD-A621-1751DF564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07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60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6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4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4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71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2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8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3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40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79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072F4-007E-4D2C-B0AC-2032CFA1ACA9}" type="datetimeFigureOut">
              <a:rPr lang="en-US" smtClean="0"/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225E-5B49-41F0-AD20-E37049CCF31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2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4864" y="5265003"/>
            <a:ext cx="3938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[ Insert Title Here ]</a:t>
            </a:r>
            <a:endParaRPr lang="en-US" sz="48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8224" y="7094287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[ Insert Date Here ]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5031" y="7479268"/>
            <a:ext cx="269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entury Gothic" panose="020B0502020202020204" pitchFamily="34" charset="0"/>
              </a:rPr>
              <a:t>[ Insert Location Here ]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5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466C7E"/>
      </a:dk1>
      <a:lt1>
        <a:srgbClr val="2D3E4C"/>
      </a:lt1>
      <a:dk2>
        <a:srgbClr val="FFAA39"/>
      </a:dk2>
      <a:lt2>
        <a:srgbClr val="F3673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Paguirigan, Neale Marvin (IRRI)</dc:creator>
  <cp:lastModifiedBy>Paguirigan, Neale Marvin (IRRI)</cp:lastModifiedBy>
  <cp:revision>1</cp:revision>
  <dcterms:created xsi:type="dcterms:W3CDTF">2019-06-25T06:02:21Z</dcterms:created>
  <dcterms:modified xsi:type="dcterms:W3CDTF">2019-06-25T06:09:38Z</dcterms:modified>
</cp:coreProperties>
</file>