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1148000" cy="29260800"/>
  <p:notesSz cx="6858000" cy="9144000"/>
  <p:defaultTextStyle>
    <a:defPPr>
      <a:defRPr lang="en-US"/>
    </a:defPPr>
    <a:lvl1pPr marL="0" algn="l" defTabSz="4023360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1pPr>
    <a:lvl2pPr marL="2011680" algn="l" defTabSz="4023360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2pPr>
    <a:lvl3pPr marL="4023360" algn="l" defTabSz="4023360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3pPr>
    <a:lvl4pPr marL="6035040" algn="l" defTabSz="4023360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4pPr>
    <a:lvl5pPr marL="8046720" algn="l" defTabSz="4023360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5pPr>
    <a:lvl6pPr marL="10058400" algn="l" defTabSz="4023360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6pPr>
    <a:lvl7pPr marL="12070080" algn="l" defTabSz="4023360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7pPr>
    <a:lvl8pPr marL="14081760" algn="l" defTabSz="4023360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8pPr>
    <a:lvl9pPr marL="16093440" algn="l" defTabSz="4023360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16">
          <p15:clr>
            <a:srgbClr val="A4A3A4"/>
          </p15:clr>
        </p15:guide>
        <p15:guide id="2" pos="129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0" d="100"/>
          <a:sy n="20" d="100"/>
        </p:scale>
        <p:origin x="1234" y="10"/>
      </p:cViewPr>
      <p:guideLst>
        <p:guide orient="horz" pos="9216"/>
        <p:guide pos="129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100" y="9089815"/>
            <a:ext cx="34975800" cy="62721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6581120"/>
            <a:ext cx="28803600" cy="7477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035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046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05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07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081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09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DE4D-1F4E-4E2E-BCC8-B6CFF95D9EC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35B8-3905-4E9A-AE4E-3070E0BA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48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DE4D-1F4E-4E2E-BCC8-B6CFF95D9EC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35B8-3905-4E9A-AE4E-3070E0BA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5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245350" y="4998722"/>
            <a:ext cx="41662350" cy="1065242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8300" y="4998722"/>
            <a:ext cx="124301250" cy="1065242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DE4D-1F4E-4E2E-BCC8-B6CFF95D9EC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35B8-3905-4E9A-AE4E-3070E0BA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0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DE4D-1F4E-4E2E-BCC8-B6CFF95D9EC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35B8-3905-4E9A-AE4E-3070E0BA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16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0409" y="18802775"/>
            <a:ext cx="34975800" cy="5811520"/>
          </a:xfrm>
        </p:spPr>
        <p:txBody>
          <a:bodyPr anchor="t"/>
          <a:lstStyle>
            <a:lvl1pPr algn="l">
              <a:defRPr sz="17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0409" y="12401978"/>
            <a:ext cx="34975800" cy="6400798"/>
          </a:xfrm>
        </p:spPr>
        <p:txBody>
          <a:bodyPr anchor="b"/>
          <a:lstStyle>
            <a:lvl1pPr marL="0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1pPr>
            <a:lvl2pPr marL="2011680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2pPr>
            <a:lvl3pPr marL="4023360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3pPr>
            <a:lvl4pPr marL="603504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4pPr>
            <a:lvl5pPr marL="804672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5pPr>
            <a:lvl6pPr marL="1005840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6pPr>
            <a:lvl7pPr marL="1207008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7pPr>
            <a:lvl8pPr marL="1408176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8pPr>
            <a:lvl9pPr marL="1609344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DE4D-1F4E-4E2E-BCC8-B6CFF95D9EC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35B8-3905-4E9A-AE4E-3070E0BA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04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8300" y="29132109"/>
            <a:ext cx="82981800" cy="82390827"/>
          </a:xfrm>
        </p:spPr>
        <p:txBody>
          <a:bodyPr/>
          <a:lstStyle>
            <a:lvl1pPr>
              <a:defRPr sz="12300"/>
            </a:lvl1pPr>
            <a:lvl2pPr>
              <a:defRPr sz="10600"/>
            </a:lvl2pPr>
            <a:lvl3pPr>
              <a:defRPr sz="88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25900" y="29132109"/>
            <a:ext cx="82981800" cy="82390827"/>
          </a:xfrm>
        </p:spPr>
        <p:txBody>
          <a:bodyPr/>
          <a:lstStyle>
            <a:lvl1pPr>
              <a:defRPr sz="12300"/>
            </a:lvl1pPr>
            <a:lvl2pPr>
              <a:defRPr sz="10600"/>
            </a:lvl2pPr>
            <a:lvl3pPr>
              <a:defRPr sz="88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DE4D-1F4E-4E2E-BCC8-B6CFF95D9EC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35B8-3905-4E9A-AE4E-3070E0BA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4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171789"/>
            <a:ext cx="37033200" cy="487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6549816"/>
            <a:ext cx="18180846" cy="2729651"/>
          </a:xfrm>
        </p:spPr>
        <p:txBody>
          <a:bodyPr anchor="b"/>
          <a:lstStyle>
            <a:lvl1pPr marL="0" indent="0">
              <a:buNone/>
              <a:defRPr sz="10600" b="1"/>
            </a:lvl1pPr>
            <a:lvl2pPr marL="2011680" indent="0">
              <a:buNone/>
              <a:defRPr sz="8800" b="1"/>
            </a:lvl2pPr>
            <a:lvl3pPr marL="4023360" indent="0">
              <a:buNone/>
              <a:defRPr sz="7900" b="1"/>
            </a:lvl3pPr>
            <a:lvl4pPr marL="6035040" indent="0">
              <a:buNone/>
              <a:defRPr sz="7000" b="1"/>
            </a:lvl4pPr>
            <a:lvl5pPr marL="8046720" indent="0">
              <a:buNone/>
              <a:defRPr sz="7000" b="1"/>
            </a:lvl5pPr>
            <a:lvl6pPr marL="10058400" indent="0">
              <a:buNone/>
              <a:defRPr sz="7000" b="1"/>
            </a:lvl6pPr>
            <a:lvl7pPr marL="12070080" indent="0">
              <a:buNone/>
              <a:defRPr sz="7000" b="1"/>
            </a:lvl7pPr>
            <a:lvl8pPr marL="14081760" indent="0">
              <a:buNone/>
              <a:defRPr sz="7000" b="1"/>
            </a:lvl8pPr>
            <a:lvl9pPr marL="16093440" indent="0">
              <a:buNone/>
              <a:defRPr sz="7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9279467"/>
            <a:ext cx="18180846" cy="16858829"/>
          </a:xfrm>
        </p:spPr>
        <p:txBody>
          <a:bodyPr/>
          <a:lstStyle>
            <a:lvl1pPr>
              <a:defRPr sz="10600"/>
            </a:lvl1pPr>
            <a:lvl2pPr>
              <a:defRPr sz="8800"/>
            </a:lvl2pPr>
            <a:lvl3pPr>
              <a:defRPr sz="79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902615" y="6549816"/>
            <a:ext cx="18187988" cy="2729651"/>
          </a:xfrm>
        </p:spPr>
        <p:txBody>
          <a:bodyPr anchor="b"/>
          <a:lstStyle>
            <a:lvl1pPr marL="0" indent="0">
              <a:buNone/>
              <a:defRPr sz="10600" b="1"/>
            </a:lvl1pPr>
            <a:lvl2pPr marL="2011680" indent="0">
              <a:buNone/>
              <a:defRPr sz="8800" b="1"/>
            </a:lvl2pPr>
            <a:lvl3pPr marL="4023360" indent="0">
              <a:buNone/>
              <a:defRPr sz="7900" b="1"/>
            </a:lvl3pPr>
            <a:lvl4pPr marL="6035040" indent="0">
              <a:buNone/>
              <a:defRPr sz="7000" b="1"/>
            </a:lvl4pPr>
            <a:lvl5pPr marL="8046720" indent="0">
              <a:buNone/>
              <a:defRPr sz="7000" b="1"/>
            </a:lvl5pPr>
            <a:lvl6pPr marL="10058400" indent="0">
              <a:buNone/>
              <a:defRPr sz="7000" b="1"/>
            </a:lvl6pPr>
            <a:lvl7pPr marL="12070080" indent="0">
              <a:buNone/>
              <a:defRPr sz="7000" b="1"/>
            </a:lvl7pPr>
            <a:lvl8pPr marL="14081760" indent="0">
              <a:buNone/>
              <a:defRPr sz="7000" b="1"/>
            </a:lvl8pPr>
            <a:lvl9pPr marL="16093440" indent="0">
              <a:buNone/>
              <a:defRPr sz="7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902615" y="9279467"/>
            <a:ext cx="18187988" cy="16858829"/>
          </a:xfrm>
        </p:spPr>
        <p:txBody>
          <a:bodyPr/>
          <a:lstStyle>
            <a:lvl1pPr>
              <a:defRPr sz="10600"/>
            </a:lvl1pPr>
            <a:lvl2pPr>
              <a:defRPr sz="8800"/>
            </a:lvl2pPr>
            <a:lvl3pPr>
              <a:defRPr sz="79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DE4D-1F4E-4E2E-BCC8-B6CFF95D9EC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35B8-3905-4E9A-AE4E-3070E0BA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4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DE4D-1F4E-4E2E-BCC8-B6CFF95D9EC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35B8-3905-4E9A-AE4E-3070E0BA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DE4D-1F4E-4E2E-BCC8-B6CFF95D9EC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35B8-3905-4E9A-AE4E-3070E0BA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2" y="1165013"/>
            <a:ext cx="13537409" cy="4958080"/>
          </a:xfrm>
        </p:spPr>
        <p:txBody>
          <a:bodyPr anchor="b"/>
          <a:lstStyle>
            <a:lvl1pPr algn="l">
              <a:defRPr sz="8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7725" y="1165016"/>
            <a:ext cx="23002875" cy="24973282"/>
          </a:xfrm>
        </p:spPr>
        <p:txBody>
          <a:bodyPr/>
          <a:lstStyle>
            <a:lvl1pPr>
              <a:defRPr sz="14100"/>
            </a:lvl1pPr>
            <a:lvl2pPr>
              <a:defRPr sz="12300"/>
            </a:lvl2pPr>
            <a:lvl3pPr>
              <a:defRPr sz="106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2" y="6123096"/>
            <a:ext cx="13537409" cy="20015202"/>
          </a:xfrm>
        </p:spPr>
        <p:txBody>
          <a:bodyPr/>
          <a:lstStyle>
            <a:lvl1pPr marL="0" indent="0">
              <a:buNone/>
              <a:defRPr sz="6200"/>
            </a:lvl1pPr>
            <a:lvl2pPr marL="2011680" indent="0">
              <a:buNone/>
              <a:defRPr sz="5300"/>
            </a:lvl2pPr>
            <a:lvl3pPr marL="4023360" indent="0">
              <a:buNone/>
              <a:defRPr sz="4400"/>
            </a:lvl3pPr>
            <a:lvl4pPr marL="6035040" indent="0">
              <a:buNone/>
              <a:defRPr sz="4000"/>
            </a:lvl4pPr>
            <a:lvl5pPr marL="8046720" indent="0">
              <a:buNone/>
              <a:defRPr sz="4000"/>
            </a:lvl5pPr>
            <a:lvl6pPr marL="10058400" indent="0">
              <a:buNone/>
              <a:defRPr sz="4000"/>
            </a:lvl6pPr>
            <a:lvl7pPr marL="12070080" indent="0">
              <a:buNone/>
              <a:defRPr sz="4000"/>
            </a:lvl7pPr>
            <a:lvl8pPr marL="14081760" indent="0">
              <a:buNone/>
              <a:defRPr sz="4000"/>
            </a:lvl8pPr>
            <a:lvl9pPr marL="16093440" indent="0">
              <a:buNone/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DE4D-1F4E-4E2E-BCC8-B6CFF95D9EC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35B8-3905-4E9A-AE4E-3070E0BA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5296" y="20482560"/>
            <a:ext cx="24688800" cy="2418082"/>
          </a:xfrm>
        </p:spPr>
        <p:txBody>
          <a:bodyPr anchor="b"/>
          <a:lstStyle>
            <a:lvl1pPr algn="l">
              <a:defRPr sz="8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065296" y="2614507"/>
            <a:ext cx="24688800" cy="17556480"/>
          </a:xfrm>
        </p:spPr>
        <p:txBody>
          <a:bodyPr/>
          <a:lstStyle>
            <a:lvl1pPr marL="0" indent="0">
              <a:buNone/>
              <a:defRPr sz="14100"/>
            </a:lvl1pPr>
            <a:lvl2pPr marL="2011680" indent="0">
              <a:buNone/>
              <a:defRPr sz="12300"/>
            </a:lvl2pPr>
            <a:lvl3pPr marL="4023360" indent="0">
              <a:buNone/>
              <a:defRPr sz="10600"/>
            </a:lvl3pPr>
            <a:lvl4pPr marL="6035040" indent="0">
              <a:buNone/>
              <a:defRPr sz="8800"/>
            </a:lvl4pPr>
            <a:lvl5pPr marL="8046720" indent="0">
              <a:buNone/>
              <a:defRPr sz="8800"/>
            </a:lvl5pPr>
            <a:lvl6pPr marL="10058400" indent="0">
              <a:buNone/>
              <a:defRPr sz="8800"/>
            </a:lvl6pPr>
            <a:lvl7pPr marL="12070080" indent="0">
              <a:buNone/>
              <a:defRPr sz="8800"/>
            </a:lvl7pPr>
            <a:lvl8pPr marL="14081760" indent="0">
              <a:buNone/>
              <a:defRPr sz="8800"/>
            </a:lvl8pPr>
            <a:lvl9pPr marL="16093440" indent="0">
              <a:buNone/>
              <a:defRPr sz="8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5296" y="22900642"/>
            <a:ext cx="24688800" cy="3434078"/>
          </a:xfrm>
        </p:spPr>
        <p:txBody>
          <a:bodyPr/>
          <a:lstStyle>
            <a:lvl1pPr marL="0" indent="0">
              <a:buNone/>
              <a:defRPr sz="6200"/>
            </a:lvl1pPr>
            <a:lvl2pPr marL="2011680" indent="0">
              <a:buNone/>
              <a:defRPr sz="5300"/>
            </a:lvl2pPr>
            <a:lvl3pPr marL="4023360" indent="0">
              <a:buNone/>
              <a:defRPr sz="4400"/>
            </a:lvl3pPr>
            <a:lvl4pPr marL="6035040" indent="0">
              <a:buNone/>
              <a:defRPr sz="4000"/>
            </a:lvl4pPr>
            <a:lvl5pPr marL="8046720" indent="0">
              <a:buNone/>
              <a:defRPr sz="4000"/>
            </a:lvl5pPr>
            <a:lvl6pPr marL="10058400" indent="0">
              <a:buNone/>
              <a:defRPr sz="4000"/>
            </a:lvl6pPr>
            <a:lvl7pPr marL="12070080" indent="0">
              <a:buNone/>
              <a:defRPr sz="4000"/>
            </a:lvl7pPr>
            <a:lvl8pPr marL="14081760" indent="0">
              <a:buNone/>
              <a:defRPr sz="4000"/>
            </a:lvl8pPr>
            <a:lvl9pPr marL="16093440" indent="0">
              <a:buNone/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DE4D-1F4E-4E2E-BCC8-B6CFF95D9EC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35B8-3905-4E9A-AE4E-3070E0BA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9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7"/>
          <a:stretch/>
        </p:blipFill>
        <p:spPr>
          <a:xfrm>
            <a:off x="0" y="4011"/>
            <a:ext cx="41148000" cy="20776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71" b="-20450"/>
          <a:stretch/>
        </p:blipFill>
        <p:spPr>
          <a:xfrm>
            <a:off x="0" y="25803726"/>
            <a:ext cx="41148000" cy="85125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7400" y="1171789"/>
            <a:ext cx="37033200" cy="4876800"/>
          </a:xfrm>
          <a:prstGeom prst="rect">
            <a:avLst/>
          </a:prstGeom>
        </p:spPr>
        <p:txBody>
          <a:bodyPr vert="horz" lIns="402336" tIns="201168" rIns="402336" bIns="20116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6827522"/>
            <a:ext cx="37033200" cy="19310775"/>
          </a:xfrm>
          <a:prstGeom prst="rect">
            <a:avLst/>
          </a:prstGeom>
        </p:spPr>
        <p:txBody>
          <a:bodyPr vert="horz" lIns="402336" tIns="201168" rIns="402336" bIns="20116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0" y="27120429"/>
            <a:ext cx="9601200" cy="1557867"/>
          </a:xfrm>
          <a:prstGeom prst="rect">
            <a:avLst/>
          </a:prstGeom>
        </p:spPr>
        <p:txBody>
          <a:bodyPr vert="horz" lIns="402336" tIns="201168" rIns="402336" bIns="201168" rtlCol="0" anchor="ctr"/>
          <a:lstStyle>
            <a:lvl1pPr algn="l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4DE4D-1F4E-4E2E-BCC8-B6CFF95D9EC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58900" y="27120429"/>
            <a:ext cx="13030200" cy="1557867"/>
          </a:xfrm>
          <a:prstGeom prst="rect">
            <a:avLst/>
          </a:prstGeom>
        </p:spPr>
        <p:txBody>
          <a:bodyPr vert="horz" lIns="402336" tIns="201168" rIns="402336" bIns="201168" rtlCol="0" anchor="ctr"/>
          <a:lstStyle>
            <a:lvl1pPr algn="ct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89400" y="27120429"/>
            <a:ext cx="9601200" cy="1557867"/>
          </a:xfrm>
          <a:prstGeom prst="rect">
            <a:avLst/>
          </a:prstGeom>
        </p:spPr>
        <p:txBody>
          <a:bodyPr vert="horz" lIns="402336" tIns="201168" rIns="402336" bIns="201168" rtlCol="0" anchor="ctr"/>
          <a:lstStyle>
            <a:lvl1pPr algn="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035B8-3905-4E9A-AE4E-3070E0BA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4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023360" rtl="0" eaLnBrk="1" latinLnBrk="0" hangingPunct="1">
        <a:spcBef>
          <a:spcPct val="0"/>
        </a:spcBef>
        <a:buNone/>
        <a:defRPr sz="19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08760" indent="-1508760" algn="l" defTabSz="4023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100" kern="1200">
          <a:solidFill>
            <a:schemeClr val="tx1"/>
          </a:solidFill>
          <a:latin typeface="+mn-lt"/>
          <a:ea typeface="+mn-ea"/>
          <a:cs typeface="+mn-cs"/>
        </a:defRPr>
      </a:lvl1pPr>
      <a:lvl2pPr marL="3268980" indent="-1257300" algn="l" defTabSz="4023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30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0" indent="-1005840" algn="l" defTabSz="4023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600" kern="1200">
          <a:solidFill>
            <a:schemeClr val="tx1"/>
          </a:solidFill>
          <a:latin typeface="+mn-lt"/>
          <a:ea typeface="+mn-ea"/>
          <a:cs typeface="+mn-cs"/>
        </a:defRPr>
      </a:lvl3pPr>
      <a:lvl4pPr marL="7040880" indent="-1005840" algn="l" defTabSz="4023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9052560" indent="-1005840" algn="l" defTabSz="4023360" rtl="0" eaLnBrk="1" latinLnBrk="0" hangingPunct="1">
        <a:spcBef>
          <a:spcPct val="20000"/>
        </a:spcBef>
        <a:buFont typeface="Arial" panose="020B0604020202020204" pitchFamily="34" charset="0"/>
        <a:buChar char="»"/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1064240" indent="-1005840" algn="l" defTabSz="4023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3075920" indent="-1005840" algn="l" defTabSz="4023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600" indent="-1005840" algn="l" defTabSz="4023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7099280" indent="-1005840" algn="l" defTabSz="4023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23360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1pPr>
      <a:lvl2pPr marL="2011680" algn="l" defTabSz="4023360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0" algn="l" defTabSz="4023360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3pPr>
      <a:lvl4pPr marL="6035040" algn="l" defTabSz="4023360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4pPr>
      <a:lvl5pPr marL="8046720" algn="l" defTabSz="4023360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algn="l" defTabSz="4023360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6pPr>
      <a:lvl7pPr marL="12070080" algn="l" defTabSz="4023360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7pPr>
      <a:lvl8pPr marL="14081760" algn="l" defTabSz="4023360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8pPr>
      <a:lvl9pPr marL="16093440" algn="l" defTabSz="4023360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11582400"/>
            <a:ext cx="3909060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200"/>
              </a:spcAft>
            </a:pPr>
            <a:r>
              <a:rPr lang="en-US" sz="10000" dirty="0">
                <a:solidFill>
                  <a:srgbClr val="002060"/>
                </a:solidFill>
                <a:latin typeface="Century Gothic bold" panose="020B0702020202020204" pitchFamily="34" charset="0"/>
              </a:rPr>
              <a:t>Implemented by:	  </a:t>
            </a:r>
            <a:r>
              <a:rPr lang="en-US" sz="10000" dirty="0">
                <a:solidFill>
                  <a:srgbClr val="002060"/>
                </a:solidFill>
                <a:latin typeface="Century Gothic" panose="020B0502020202020204" pitchFamily="34" charset="0"/>
              </a:rPr>
              <a:t>Bureau of Plant Industry  (DA-BPI)</a:t>
            </a:r>
          </a:p>
          <a:p>
            <a:pPr>
              <a:spcAft>
                <a:spcPts val="4200"/>
              </a:spcAft>
            </a:pPr>
            <a:r>
              <a:rPr lang="en-US" sz="10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			  </a:t>
            </a:r>
            <a:r>
              <a:rPr lang="en-US" sz="10000" dirty="0">
                <a:solidFill>
                  <a:srgbClr val="002060"/>
                </a:solidFill>
                <a:latin typeface="Century Gothic" panose="020B0502020202020204" pitchFamily="34" charset="0"/>
              </a:rPr>
              <a:t>Philippine Rice Research Institute (PhilRice)</a:t>
            </a:r>
          </a:p>
          <a:p>
            <a:pPr>
              <a:spcAft>
                <a:spcPts val="4200"/>
              </a:spcAft>
            </a:pPr>
            <a:r>
              <a:rPr lang="en-US" sz="10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			  </a:t>
            </a:r>
            <a:r>
              <a:rPr lang="en-US" sz="10000" dirty="0">
                <a:solidFill>
                  <a:srgbClr val="002060"/>
                </a:solidFill>
                <a:latin typeface="Century Gothic" panose="020B0502020202020204" pitchFamily="34" charset="0"/>
              </a:rPr>
              <a:t>International Rice Research Institute (IRRI)</a:t>
            </a:r>
          </a:p>
          <a:p>
            <a:pPr>
              <a:spcAft>
                <a:spcPts val="4200"/>
              </a:spcAft>
            </a:pPr>
            <a:endParaRPr lang="en-US" sz="10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4200"/>
              </a:spcAft>
            </a:pPr>
            <a:endParaRPr lang="en-US" sz="10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4200"/>
              </a:spcAft>
            </a:pPr>
            <a:r>
              <a:rPr lang="en-US" sz="10000" b="1">
                <a:solidFill>
                  <a:srgbClr val="002060"/>
                </a:solidFill>
                <a:latin typeface="Century Gothic" panose="020B0502020202020204" pitchFamily="34" charset="0"/>
              </a:rPr>
              <a:t>Location: ___________________________________________________</a:t>
            </a:r>
            <a:endParaRPr lang="en-US" sz="10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542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37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Century Gothic bold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Paguirigan, Neale Marvin (IRRI)</dc:creator>
  <cp:lastModifiedBy>Jan Paolo Umerez</cp:lastModifiedBy>
  <cp:revision>2</cp:revision>
  <dcterms:created xsi:type="dcterms:W3CDTF">2019-08-05T05:40:03Z</dcterms:created>
  <dcterms:modified xsi:type="dcterms:W3CDTF">2021-01-20T09:01:33Z</dcterms:modified>
</cp:coreProperties>
</file>