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1148000" cy="29260800"/>
  <p:notesSz cx="6858000" cy="9144000"/>
  <p:defaultTextStyle>
    <a:defPPr>
      <a:defRPr lang="en-US"/>
    </a:defPPr>
    <a:lvl1pPr marL="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1168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2336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3504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4672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5840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7008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8176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93440" algn="l" defTabSz="402336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1470" y="-114"/>
      </p:cViewPr>
      <p:guideLst>
        <p:guide orient="horz" pos="9216"/>
        <p:guide pos="12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9089815"/>
            <a:ext cx="3497580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6581120"/>
            <a:ext cx="2880360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4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4998722"/>
            <a:ext cx="41662350" cy="106524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4998722"/>
            <a:ext cx="124301250" cy="106524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1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9" y="18802775"/>
            <a:ext cx="34975800" cy="5811520"/>
          </a:xfrm>
        </p:spPr>
        <p:txBody>
          <a:bodyPr anchor="t"/>
          <a:lstStyle>
            <a:lvl1pPr algn="l">
              <a:defRPr sz="17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9" y="12401978"/>
            <a:ext cx="34975800" cy="6400798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116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29132109"/>
            <a:ext cx="82981800" cy="82390827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29132109"/>
            <a:ext cx="82981800" cy="82390827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171789"/>
            <a:ext cx="370332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6549816"/>
            <a:ext cx="18180846" cy="2729651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00" b="1"/>
            </a:lvl3pPr>
            <a:lvl4pPr marL="6035040" indent="0">
              <a:buNone/>
              <a:defRPr sz="7000" b="1"/>
            </a:lvl4pPr>
            <a:lvl5pPr marL="8046720" indent="0">
              <a:buNone/>
              <a:defRPr sz="7000" b="1"/>
            </a:lvl5pPr>
            <a:lvl6pPr marL="10058400" indent="0">
              <a:buNone/>
              <a:defRPr sz="7000" b="1"/>
            </a:lvl6pPr>
            <a:lvl7pPr marL="12070080" indent="0">
              <a:buNone/>
              <a:defRPr sz="7000" b="1"/>
            </a:lvl7pPr>
            <a:lvl8pPr marL="14081760" indent="0">
              <a:buNone/>
              <a:defRPr sz="7000" b="1"/>
            </a:lvl8pPr>
            <a:lvl9pPr marL="16093440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9279467"/>
            <a:ext cx="18180846" cy="16858829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5" y="6549816"/>
            <a:ext cx="18187988" cy="2729651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00" b="1"/>
            </a:lvl3pPr>
            <a:lvl4pPr marL="6035040" indent="0">
              <a:buNone/>
              <a:defRPr sz="7000" b="1"/>
            </a:lvl4pPr>
            <a:lvl5pPr marL="8046720" indent="0">
              <a:buNone/>
              <a:defRPr sz="7000" b="1"/>
            </a:lvl5pPr>
            <a:lvl6pPr marL="10058400" indent="0">
              <a:buNone/>
              <a:defRPr sz="7000" b="1"/>
            </a:lvl6pPr>
            <a:lvl7pPr marL="12070080" indent="0">
              <a:buNone/>
              <a:defRPr sz="7000" b="1"/>
            </a:lvl7pPr>
            <a:lvl8pPr marL="14081760" indent="0">
              <a:buNone/>
              <a:defRPr sz="7000" b="1"/>
            </a:lvl8pPr>
            <a:lvl9pPr marL="16093440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5" y="9279467"/>
            <a:ext cx="18187988" cy="16858829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2" y="1165013"/>
            <a:ext cx="13537409" cy="4958080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5" y="1165016"/>
            <a:ext cx="23002875" cy="24973282"/>
          </a:xfrm>
        </p:spPr>
        <p:txBody>
          <a:bodyPr/>
          <a:lstStyle>
            <a:lvl1pPr>
              <a:defRPr sz="14100"/>
            </a:lvl1pPr>
            <a:lvl2pPr>
              <a:defRPr sz="12300"/>
            </a:lvl2pPr>
            <a:lvl3pPr>
              <a:defRPr sz="106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2" y="6123096"/>
            <a:ext cx="13537409" cy="20015202"/>
          </a:xfrm>
        </p:spPr>
        <p:txBody>
          <a:bodyPr/>
          <a:lstStyle>
            <a:lvl1pPr marL="0" indent="0">
              <a:buNone/>
              <a:defRPr sz="6200"/>
            </a:lvl1pPr>
            <a:lvl2pPr marL="2011680" indent="0">
              <a:buNone/>
              <a:defRPr sz="5300"/>
            </a:lvl2pPr>
            <a:lvl3pPr marL="4023360" indent="0">
              <a:buNone/>
              <a:defRPr sz="4400"/>
            </a:lvl3pPr>
            <a:lvl4pPr marL="6035040" indent="0">
              <a:buNone/>
              <a:defRPr sz="4000"/>
            </a:lvl4pPr>
            <a:lvl5pPr marL="8046720" indent="0">
              <a:buNone/>
              <a:defRPr sz="4000"/>
            </a:lvl5pPr>
            <a:lvl6pPr marL="10058400" indent="0">
              <a:buNone/>
              <a:defRPr sz="4000"/>
            </a:lvl6pPr>
            <a:lvl7pPr marL="12070080" indent="0">
              <a:buNone/>
              <a:defRPr sz="4000"/>
            </a:lvl7pPr>
            <a:lvl8pPr marL="14081760" indent="0">
              <a:buNone/>
              <a:defRPr sz="4000"/>
            </a:lvl8pPr>
            <a:lvl9pPr marL="1609344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6" y="20482560"/>
            <a:ext cx="24688800" cy="2418082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6" y="2614507"/>
            <a:ext cx="24688800" cy="17556480"/>
          </a:xfrm>
        </p:spPr>
        <p:txBody>
          <a:bodyPr/>
          <a:lstStyle>
            <a:lvl1pPr marL="0" indent="0">
              <a:buNone/>
              <a:defRPr sz="14100"/>
            </a:lvl1pPr>
            <a:lvl2pPr marL="2011680" indent="0">
              <a:buNone/>
              <a:defRPr sz="12300"/>
            </a:lvl2pPr>
            <a:lvl3pPr marL="4023360" indent="0">
              <a:buNone/>
              <a:defRPr sz="1060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6" y="22900642"/>
            <a:ext cx="24688800" cy="3434078"/>
          </a:xfrm>
        </p:spPr>
        <p:txBody>
          <a:bodyPr/>
          <a:lstStyle>
            <a:lvl1pPr marL="0" indent="0">
              <a:buNone/>
              <a:defRPr sz="6200"/>
            </a:lvl1pPr>
            <a:lvl2pPr marL="2011680" indent="0">
              <a:buNone/>
              <a:defRPr sz="5300"/>
            </a:lvl2pPr>
            <a:lvl3pPr marL="4023360" indent="0">
              <a:buNone/>
              <a:defRPr sz="4400"/>
            </a:lvl3pPr>
            <a:lvl4pPr marL="6035040" indent="0">
              <a:buNone/>
              <a:defRPr sz="4000"/>
            </a:lvl4pPr>
            <a:lvl5pPr marL="8046720" indent="0">
              <a:buNone/>
              <a:defRPr sz="4000"/>
            </a:lvl5pPr>
            <a:lvl6pPr marL="10058400" indent="0">
              <a:buNone/>
              <a:defRPr sz="4000"/>
            </a:lvl6pPr>
            <a:lvl7pPr marL="12070080" indent="0">
              <a:buNone/>
              <a:defRPr sz="4000"/>
            </a:lvl7pPr>
            <a:lvl8pPr marL="14081760" indent="0">
              <a:buNone/>
              <a:defRPr sz="4000"/>
            </a:lvl8pPr>
            <a:lvl9pPr marL="1609344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7"/>
          <a:stretch/>
        </p:blipFill>
        <p:spPr>
          <a:xfrm>
            <a:off x="0" y="4011"/>
            <a:ext cx="41148000" cy="20776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1" b="-20450"/>
          <a:stretch/>
        </p:blipFill>
        <p:spPr>
          <a:xfrm>
            <a:off x="0" y="25803726"/>
            <a:ext cx="41148000" cy="85125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1171789"/>
            <a:ext cx="37033200" cy="4876800"/>
          </a:xfrm>
          <a:prstGeom prst="rect">
            <a:avLst/>
          </a:prstGeom>
        </p:spPr>
        <p:txBody>
          <a:bodyPr vert="horz" lIns="402336" tIns="201168" rIns="402336" bIns="20116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6827522"/>
            <a:ext cx="37033200" cy="19310775"/>
          </a:xfrm>
          <a:prstGeom prst="rect">
            <a:avLst/>
          </a:prstGeom>
        </p:spPr>
        <p:txBody>
          <a:bodyPr vert="horz" lIns="402336" tIns="201168" rIns="402336" bIns="2011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27120429"/>
            <a:ext cx="9601200" cy="15578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DE4D-1F4E-4E2E-BCC8-B6CFF95D9EC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27120429"/>
            <a:ext cx="13030200" cy="15578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27120429"/>
            <a:ext cx="9601200" cy="1557867"/>
          </a:xfrm>
          <a:prstGeom prst="rect">
            <a:avLst/>
          </a:prstGeom>
        </p:spPr>
        <p:txBody>
          <a:bodyPr vert="horz" lIns="402336" tIns="201168" rIns="402336" bIns="201168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35B8-3905-4E9A-AE4E-3070E0BA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23360" rtl="0" eaLnBrk="1" latinLnBrk="0" hangingPunct="1">
        <a:spcBef>
          <a:spcPct val="0"/>
        </a:spcBef>
        <a:buNone/>
        <a:defRPr sz="1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8760" indent="-150876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268980" indent="-1257300" algn="l" defTabSz="4023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1631900"/>
            <a:ext cx="13335000" cy="1694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11500" b="1" dirty="0" smtClean="0">
                <a:solidFill>
                  <a:srgbClr val="002060"/>
                </a:solidFill>
              </a:rPr>
              <a:t>Title:</a:t>
            </a:r>
          </a:p>
          <a:p>
            <a:pPr>
              <a:spcAft>
                <a:spcPts val="4200"/>
              </a:spcAft>
            </a:pPr>
            <a:r>
              <a:rPr lang="en-US" sz="11500" b="1" dirty="0" smtClean="0">
                <a:solidFill>
                  <a:srgbClr val="002060"/>
                </a:solidFill>
              </a:rPr>
              <a:t>Implementing Agency: </a:t>
            </a:r>
          </a:p>
          <a:p>
            <a:pPr>
              <a:spcAft>
                <a:spcPts val="4200"/>
              </a:spcAft>
            </a:pPr>
            <a:r>
              <a:rPr lang="en-US" sz="11500" b="1" dirty="0" smtClean="0">
                <a:solidFill>
                  <a:srgbClr val="002060"/>
                </a:solidFill>
              </a:rPr>
              <a:t>Collaborating Agencies:</a:t>
            </a:r>
          </a:p>
          <a:p>
            <a:pPr>
              <a:spcAft>
                <a:spcPts val="4200"/>
              </a:spcAft>
            </a:pPr>
            <a:r>
              <a:rPr lang="en-US" sz="11500" b="1" dirty="0" smtClean="0">
                <a:solidFill>
                  <a:srgbClr val="002060"/>
                </a:solidFill>
              </a:rPr>
              <a:t>Location:</a:t>
            </a:r>
          </a:p>
          <a:p>
            <a:pPr>
              <a:spcAft>
                <a:spcPts val="4200"/>
              </a:spcAft>
            </a:pPr>
            <a:r>
              <a:rPr lang="en-US" sz="11500" b="1" dirty="0" smtClean="0">
                <a:solidFill>
                  <a:srgbClr val="002060"/>
                </a:solidFill>
              </a:rPr>
              <a:t>Duration:</a:t>
            </a:r>
          </a:p>
          <a:p>
            <a:pPr>
              <a:spcAft>
                <a:spcPts val="4200"/>
              </a:spcAft>
            </a:pPr>
            <a:r>
              <a:rPr lang="en-US" sz="11500" b="1" dirty="0" smtClean="0">
                <a:solidFill>
                  <a:srgbClr val="002060"/>
                </a:solidFill>
              </a:rPr>
              <a:t>Cost:</a:t>
            </a:r>
          </a:p>
        </p:txBody>
      </p:sp>
    </p:spTree>
    <p:extLst>
      <p:ext uri="{BB962C8B-B14F-4D97-AF65-F5344CB8AC3E}">
        <p14:creationId xmlns:p14="http://schemas.microsoft.com/office/powerpoint/2010/main" val="2827542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Paguirigan, Neale Marvin (IRRI)</dc:creator>
  <cp:lastModifiedBy>Paguirigan, Neale Marvin (IRRI)</cp:lastModifiedBy>
  <cp:revision>1</cp:revision>
  <dcterms:created xsi:type="dcterms:W3CDTF">2019-08-05T05:40:03Z</dcterms:created>
  <dcterms:modified xsi:type="dcterms:W3CDTF">2019-08-05T05:46:54Z</dcterms:modified>
</cp:coreProperties>
</file>