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349" r:id="rId3"/>
  </p:sldIdLst>
  <p:sldSz cx="9875838" cy="7589838"/>
  <p:notesSz cx="7019925" cy="9305925"/>
  <p:defaultTextStyle>
    <a:defPPr>
      <a:defRPr lang="en-US"/>
    </a:defPPr>
    <a:lvl1pPr algn="l" defTabSz="99695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98475" indent="-41275" algn="l" defTabSz="99695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96950" indent="-82550" algn="l" defTabSz="99695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495425" indent="-123825" algn="l" defTabSz="99695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995488" indent="-166688" algn="l" defTabSz="99695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6731"/>
    <a:srgbClr val="FFAA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57" autoAdjust="0"/>
    <p:restoredTop sz="85755" autoAdjust="0"/>
  </p:normalViewPr>
  <p:slideViewPr>
    <p:cSldViewPr>
      <p:cViewPr varScale="1">
        <p:scale>
          <a:sx n="67" d="100"/>
          <a:sy n="67" d="100"/>
        </p:scale>
        <p:origin x="-2172" y="-114"/>
      </p:cViewPr>
      <p:guideLst>
        <p:guide orient="horz" pos="2391"/>
        <p:guide pos="311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66"/>
    </p:cViewPr>
  </p:notesTextViewPr>
  <p:notesViewPr>
    <p:cSldViewPr>
      <p:cViewPr varScale="1">
        <p:scale>
          <a:sx n="86" d="100"/>
          <a:sy n="86" d="100"/>
        </p:scale>
        <p:origin x="-3114" y="-84"/>
      </p:cViewPr>
      <p:guideLst>
        <p:guide orient="horz" pos="2931"/>
        <p:guide pos="22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97812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il-P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688" y="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97812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3B15A95-88A2-407F-ABC2-8D5E71F5F2F7}" type="datetimeFigureOut">
              <a:rPr lang="fil-PH"/>
              <a:pPr>
                <a:defRPr/>
              </a:pPr>
              <a:t>6/25/2019</a:t>
            </a:fld>
            <a:endParaRPr lang="fil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920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97812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il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688" y="883920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997812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8511B48-33CE-489B-A4F4-781376A5D887}" type="slidenum">
              <a:rPr lang="fil-PH"/>
              <a:pPr>
                <a:defRPr/>
              </a:pPr>
              <a:t>‹#›</a:t>
            </a:fld>
            <a:endParaRPr lang="fil-PH"/>
          </a:p>
        </p:txBody>
      </p:sp>
    </p:spTree>
    <p:extLst>
      <p:ext uri="{BB962C8B-B14F-4D97-AF65-F5344CB8AC3E}">
        <p14:creationId xmlns:p14="http://schemas.microsoft.com/office/powerpoint/2010/main" val="4139750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650" cy="465138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 defTabSz="997812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688" y="0"/>
            <a:ext cx="3041650" cy="465138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 defTabSz="997812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00273C6-EC27-4A02-AD3D-BA4671AF437D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39838" y="698500"/>
            <a:ext cx="4540250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2" rIns="91425" bIns="45712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9600"/>
            <a:ext cx="5616575" cy="4187825"/>
          </a:xfrm>
          <a:prstGeom prst="rect">
            <a:avLst/>
          </a:prstGeom>
        </p:spPr>
        <p:txBody>
          <a:bodyPr vert="horz" lIns="91425" tIns="45712" rIns="91425" bIns="45712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200"/>
            <a:ext cx="3041650" cy="465138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 defTabSz="997812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688" y="8839200"/>
            <a:ext cx="3041650" cy="465138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 defTabSz="997812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4B43C31-D862-46AA-BCA5-F598FF3848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5307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Change the</a:t>
            </a:r>
            <a:r>
              <a:rPr lang="en-US" baseline="0" dirty="0" smtClean="0"/>
              <a:t> details of training using “Slide Master”</a:t>
            </a:r>
          </a:p>
          <a:p>
            <a:r>
              <a:rPr lang="en-US" dirty="0" smtClean="0"/>
              <a:t>View &gt; Slide Master</a:t>
            </a:r>
          </a:p>
          <a:p>
            <a:endParaRPr lang="en-US" dirty="0" smtClean="0"/>
          </a:p>
          <a:p>
            <a:r>
              <a:rPr lang="en-US" dirty="0" smtClean="0"/>
              <a:t>“Name of Participant” font – </a:t>
            </a:r>
            <a:r>
              <a:rPr lang="en-US" dirty="0" err="1" smtClean="0"/>
              <a:t>Aharoni</a:t>
            </a:r>
            <a:endParaRPr lang="en-US" dirty="0" smtClean="0"/>
          </a:p>
          <a:p>
            <a:r>
              <a:rPr lang="en-US" dirty="0" smtClean="0"/>
              <a:t>“Name of Training” </a:t>
            </a:r>
            <a:r>
              <a:rPr lang="en-US" smtClean="0"/>
              <a:t>font – Agency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B43C31-D862-46AA-BCA5-F598FF38484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779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93713" y="7034213"/>
            <a:ext cx="2305050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E9AB35A-EE97-497F-B4B0-7766A107324D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75025" y="7034213"/>
            <a:ext cx="3125788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77075" y="7034213"/>
            <a:ext cx="2305050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7CA6CB7-B745-4AD2-818F-9D9A29EB3C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138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92" y="303945"/>
            <a:ext cx="8888254" cy="1264973"/>
          </a:xfrm>
          <a:prstGeom prst="rect">
            <a:avLst/>
          </a:prstGeom>
        </p:spPr>
        <p:txBody>
          <a:bodyPr lIns="99781" tIns="49891" rIns="99781" bIns="4989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3792" y="1770964"/>
            <a:ext cx="8888254" cy="5008942"/>
          </a:xfrm>
          <a:prstGeom prst="rect">
            <a:avLst/>
          </a:prstGeom>
        </p:spPr>
        <p:txBody>
          <a:bodyPr vert="eaVert" lIns="99781" tIns="49891" rIns="99781" bIns="4989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3713" y="7034213"/>
            <a:ext cx="2305050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360B6AF-23C8-4A15-AAFF-20976734D7EC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75025" y="7034213"/>
            <a:ext cx="3125788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77075" y="7034213"/>
            <a:ext cx="2305050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7344CEA-C9F1-4779-AF56-DC5345EC7A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032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59982" y="303947"/>
            <a:ext cx="2222064" cy="6475959"/>
          </a:xfrm>
          <a:prstGeom prst="rect">
            <a:avLst/>
          </a:prstGeom>
        </p:spPr>
        <p:txBody>
          <a:bodyPr vert="eaVert" lIns="99781" tIns="49891" rIns="99781" bIns="4989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3792" y="303947"/>
            <a:ext cx="6501593" cy="6475959"/>
          </a:xfrm>
          <a:prstGeom prst="rect">
            <a:avLst/>
          </a:prstGeom>
        </p:spPr>
        <p:txBody>
          <a:bodyPr vert="eaVert" lIns="99781" tIns="49891" rIns="99781" bIns="4989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3713" y="7034213"/>
            <a:ext cx="2305050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406C8E1-4F30-47D8-B0C3-94A36AD0845F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75025" y="7034213"/>
            <a:ext cx="3125788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77075" y="7034213"/>
            <a:ext cx="2305050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07AF889-7937-491C-A290-0509CBFC0A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421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0688" y="2357771"/>
            <a:ext cx="8394462" cy="162689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1377" y="4300908"/>
            <a:ext cx="6913087" cy="193962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8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78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6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56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94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93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923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91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F7E2E-AAD8-41FB-A6F1-61DE68B5E0D5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30560-0CF5-43A3-B9D3-67C74F46A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1361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F4B50-9266-4DD4-866E-F7552FC6CFA2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8835E-2D81-412D-A136-1796609DB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1011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0122" y="4877175"/>
            <a:ext cx="8394462" cy="1507426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0122" y="3216897"/>
            <a:ext cx="8394462" cy="1660278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89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78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9671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56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945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934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9234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9125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AB456-467C-405C-8F9A-29E3B57038ED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3F91F-8E07-4E4B-BA95-29AA6C8F3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658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3792" y="1770964"/>
            <a:ext cx="4361828" cy="500894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0218" y="1770964"/>
            <a:ext cx="4361828" cy="500894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9D7C0-B76A-463D-8E48-22E0CED66438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92272-9ECA-47CF-9629-251CFC3E22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4668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3792" y="1698932"/>
            <a:ext cx="4363545" cy="708033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8906" indent="0">
              <a:buNone/>
              <a:defRPr sz="2200" b="1"/>
            </a:lvl2pPr>
            <a:lvl3pPr marL="997812" indent="0">
              <a:buNone/>
              <a:defRPr sz="2000" b="1"/>
            </a:lvl3pPr>
            <a:lvl4pPr marL="1496719" indent="0">
              <a:buNone/>
              <a:defRPr sz="1600" b="1"/>
            </a:lvl4pPr>
            <a:lvl5pPr marL="1995625" indent="0">
              <a:buNone/>
              <a:defRPr sz="1600" b="1"/>
            </a:lvl5pPr>
            <a:lvl6pPr marL="2494531" indent="0">
              <a:buNone/>
              <a:defRPr sz="1600" b="1"/>
            </a:lvl6pPr>
            <a:lvl7pPr marL="2993437" indent="0">
              <a:buNone/>
              <a:defRPr sz="1600" b="1"/>
            </a:lvl7pPr>
            <a:lvl8pPr marL="3492345" indent="0">
              <a:buNone/>
              <a:defRPr sz="1600" b="1"/>
            </a:lvl8pPr>
            <a:lvl9pPr marL="399125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792" y="2406962"/>
            <a:ext cx="4363545" cy="437294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6790" y="1698932"/>
            <a:ext cx="4365258" cy="708033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8906" indent="0">
              <a:buNone/>
              <a:defRPr sz="2200" b="1"/>
            </a:lvl2pPr>
            <a:lvl3pPr marL="997812" indent="0">
              <a:buNone/>
              <a:defRPr sz="2000" b="1"/>
            </a:lvl3pPr>
            <a:lvl4pPr marL="1496719" indent="0">
              <a:buNone/>
              <a:defRPr sz="1600" b="1"/>
            </a:lvl4pPr>
            <a:lvl5pPr marL="1995625" indent="0">
              <a:buNone/>
              <a:defRPr sz="1600" b="1"/>
            </a:lvl5pPr>
            <a:lvl6pPr marL="2494531" indent="0">
              <a:buNone/>
              <a:defRPr sz="1600" b="1"/>
            </a:lvl6pPr>
            <a:lvl7pPr marL="2993437" indent="0">
              <a:buNone/>
              <a:defRPr sz="1600" b="1"/>
            </a:lvl7pPr>
            <a:lvl8pPr marL="3492345" indent="0">
              <a:buNone/>
              <a:defRPr sz="1600" b="1"/>
            </a:lvl8pPr>
            <a:lvl9pPr marL="399125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6790" y="2406962"/>
            <a:ext cx="4365258" cy="437294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303CB-D118-46FD-A750-B5613B4FCCC0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DEDC2-2E54-4EF3-AB48-F2F141BC1F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283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50D9E-B996-4C73-AD68-C316047D9EF7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508D1-9AA0-41E9-AE3F-D6ED5A5F8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0632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CCF42-66FA-4D01-934D-50523C6B7398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7DFD2-575E-4B7D-9000-78BAF7BD0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9765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94" y="302188"/>
            <a:ext cx="3249083" cy="128605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1178" y="302189"/>
            <a:ext cx="5520868" cy="6477716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794" y="1588245"/>
            <a:ext cx="3249083" cy="5191661"/>
          </a:xfrm>
        </p:spPr>
        <p:txBody>
          <a:bodyPr/>
          <a:lstStyle>
            <a:lvl1pPr marL="0" indent="0">
              <a:buNone/>
              <a:defRPr sz="1500"/>
            </a:lvl1pPr>
            <a:lvl2pPr marL="498906" indent="0">
              <a:buNone/>
              <a:defRPr sz="1300"/>
            </a:lvl2pPr>
            <a:lvl3pPr marL="997812" indent="0">
              <a:buNone/>
              <a:defRPr sz="1100"/>
            </a:lvl3pPr>
            <a:lvl4pPr marL="1496719" indent="0">
              <a:buNone/>
              <a:defRPr sz="1000"/>
            </a:lvl4pPr>
            <a:lvl5pPr marL="1995625" indent="0">
              <a:buNone/>
              <a:defRPr sz="1000"/>
            </a:lvl5pPr>
            <a:lvl6pPr marL="2494531" indent="0">
              <a:buNone/>
              <a:defRPr sz="1000"/>
            </a:lvl6pPr>
            <a:lvl7pPr marL="2993437" indent="0">
              <a:buNone/>
              <a:defRPr sz="1000"/>
            </a:lvl7pPr>
            <a:lvl8pPr marL="3492345" indent="0">
              <a:buNone/>
              <a:defRPr sz="1000"/>
            </a:lvl8pPr>
            <a:lvl9pPr marL="3991251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5B86B-5027-47D7-917B-5816237CE1FF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AF46C-D143-4F33-ADDF-2CF44B7F8A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385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92" y="303945"/>
            <a:ext cx="8888254" cy="1264973"/>
          </a:xfrm>
          <a:prstGeom prst="rect">
            <a:avLst/>
          </a:prstGeom>
        </p:spPr>
        <p:txBody>
          <a:bodyPr lIns="99781" tIns="49891" rIns="99781" bIns="4989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792" y="1770964"/>
            <a:ext cx="8888254" cy="5008942"/>
          </a:xfrm>
          <a:prstGeom prst="rect">
            <a:avLst/>
          </a:prstGeom>
        </p:spPr>
        <p:txBody>
          <a:bodyPr lIns="99781" tIns="49891" rIns="99781" bIns="4989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3713" y="7034213"/>
            <a:ext cx="2305050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2FE02E7-29D8-4B3F-AE18-22753FA0C3FF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75025" y="7034213"/>
            <a:ext cx="3125788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77075" y="7034213"/>
            <a:ext cx="2305050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8D991D-EA5B-4233-96E4-823C761E34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5176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5734" y="5312887"/>
            <a:ext cx="5925503" cy="627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35734" y="678166"/>
            <a:ext cx="5925503" cy="4553903"/>
          </a:xfrm>
        </p:spPr>
        <p:txBody>
          <a:bodyPr rtlCol="0">
            <a:normAutofit/>
          </a:bodyPr>
          <a:lstStyle>
            <a:lvl1pPr marL="0" indent="0">
              <a:buNone/>
              <a:defRPr sz="3500"/>
            </a:lvl1pPr>
            <a:lvl2pPr marL="498906" indent="0">
              <a:buNone/>
              <a:defRPr sz="3100"/>
            </a:lvl2pPr>
            <a:lvl3pPr marL="997812" indent="0">
              <a:buNone/>
              <a:defRPr sz="2600"/>
            </a:lvl3pPr>
            <a:lvl4pPr marL="1496719" indent="0">
              <a:buNone/>
              <a:defRPr sz="2200"/>
            </a:lvl4pPr>
            <a:lvl5pPr marL="1995625" indent="0">
              <a:buNone/>
              <a:defRPr sz="2200"/>
            </a:lvl5pPr>
            <a:lvl6pPr marL="2494531" indent="0">
              <a:buNone/>
              <a:defRPr sz="2200"/>
            </a:lvl6pPr>
            <a:lvl7pPr marL="2993437" indent="0">
              <a:buNone/>
              <a:defRPr sz="2200"/>
            </a:lvl7pPr>
            <a:lvl8pPr marL="3492345" indent="0">
              <a:buNone/>
              <a:defRPr sz="2200"/>
            </a:lvl8pPr>
            <a:lvl9pPr marL="3991251" indent="0">
              <a:buNone/>
              <a:defRPr sz="22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35734" y="5940104"/>
            <a:ext cx="5925503" cy="890751"/>
          </a:xfrm>
        </p:spPr>
        <p:txBody>
          <a:bodyPr/>
          <a:lstStyle>
            <a:lvl1pPr marL="0" indent="0">
              <a:buNone/>
              <a:defRPr sz="1500"/>
            </a:lvl1pPr>
            <a:lvl2pPr marL="498906" indent="0">
              <a:buNone/>
              <a:defRPr sz="1300"/>
            </a:lvl2pPr>
            <a:lvl3pPr marL="997812" indent="0">
              <a:buNone/>
              <a:defRPr sz="1100"/>
            </a:lvl3pPr>
            <a:lvl4pPr marL="1496719" indent="0">
              <a:buNone/>
              <a:defRPr sz="1000"/>
            </a:lvl4pPr>
            <a:lvl5pPr marL="1995625" indent="0">
              <a:buNone/>
              <a:defRPr sz="1000"/>
            </a:lvl5pPr>
            <a:lvl6pPr marL="2494531" indent="0">
              <a:buNone/>
              <a:defRPr sz="1000"/>
            </a:lvl6pPr>
            <a:lvl7pPr marL="2993437" indent="0">
              <a:buNone/>
              <a:defRPr sz="1000"/>
            </a:lvl7pPr>
            <a:lvl8pPr marL="3492345" indent="0">
              <a:buNone/>
              <a:defRPr sz="1000"/>
            </a:lvl8pPr>
            <a:lvl9pPr marL="3991251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43124-F863-4751-90BC-B696CB404ED2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3EA02-2958-47C2-874E-6776404D21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3318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4844E-0DD0-4778-AB68-AF60F6534167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7C9C0-33E5-44AA-8324-F3BDF14452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7451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59982" y="303947"/>
            <a:ext cx="2222064" cy="647595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3792" y="303947"/>
            <a:ext cx="6501593" cy="64759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823E4-05FC-4E9F-A032-D8F7585BDF9E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C0092-E294-4DF0-9C37-2821305F1A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23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0122" y="4877175"/>
            <a:ext cx="8394462" cy="1507426"/>
          </a:xfrm>
          <a:prstGeom prst="rect">
            <a:avLst/>
          </a:prstGeom>
        </p:spPr>
        <p:txBody>
          <a:bodyPr lIns="99781" tIns="49891" rIns="99781" bIns="49891"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0122" y="3216897"/>
            <a:ext cx="8394462" cy="1660278"/>
          </a:xfrm>
          <a:prstGeom prst="rect">
            <a:avLst/>
          </a:prstGeom>
        </p:spPr>
        <p:txBody>
          <a:bodyPr lIns="99781" tIns="49891" rIns="99781" bIns="49891"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89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78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9671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56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945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934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9234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9125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3713" y="7034213"/>
            <a:ext cx="2305050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6CF05B5-1E7B-40C7-B216-36D80AD68E63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75025" y="7034213"/>
            <a:ext cx="3125788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77075" y="7034213"/>
            <a:ext cx="2305050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BA4FE18-8418-4262-B1F5-54EF3FC1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16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92" y="303945"/>
            <a:ext cx="8888254" cy="1264973"/>
          </a:xfrm>
          <a:prstGeom prst="rect">
            <a:avLst/>
          </a:prstGeom>
        </p:spPr>
        <p:txBody>
          <a:bodyPr lIns="99781" tIns="49891" rIns="99781" bIns="4989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3792" y="1770964"/>
            <a:ext cx="4361828" cy="5008942"/>
          </a:xfrm>
          <a:prstGeom prst="rect">
            <a:avLst/>
          </a:prstGeom>
        </p:spPr>
        <p:txBody>
          <a:bodyPr lIns="99781" tIns="49891" rIns="99781" bIns="49891"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0218" y="1770964"/>
            <a:ext cx="4361828" cy="5008942"/>
          </a:xfrm>
          <a:prstGeom prst="rect">
            <a:avLst/>
          </a:prstGeom>
        </p:spPr>
        <p:txBody>
          <a:bodyPr lIns="99781" tIns="49891" rIns="99781" bIns="49891"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3713" y="7034213"/>
            <a:ext cx="2305050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55D4119-D6D1-4A35-BE95-14489243AAB4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75025" y="7034213"/>
            <a:ext cx="3125788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77075" y="7034213"/>
            <a:ext cx="2305050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D5FF0BC-CC05-4857-AE95-F07E89B8BD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462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92" y="303945"/>
            <a:ext cx="8888254" cy="1264973"/>
          </a:xfrm>
          <a:prstGeom prst="rect">
            <a:avLst/>
          </a:prstGeom>
        </p:spPr>
        <p:txBody>
          <a:bodyPr lIns="99781" tIns="49891" rIns="99781" bIns="49891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3792" y="1698932"/>
            <a:ext cx="4363545" cy="708033"/>
          </a:xfrm>
          <a:prstGeom prst="rect">
            <a:avLst/>
          </a:prstGeom>
        </p:spPr>
        <p:txBody>
          <a:bodyPr lIns="99781" tIns="49891" rIns="99781" bIns="49891" anchor="b"/>
          <a:lstStyle>
            <a:lvl1pPr marL="0" indent="0">
              <a:buNone/>
              <a:defRPr sz="2600" b="1"/>
            </a:lvl1pPr>
            <a:lvl2pPr marL="498906" indent="0">
              <a:buNone/>
              <a:defRPr sz="2200" b="1"/>
            </a:lvl2pPr>
            <a:lvl3pPr marL="997812" indent="0">
              <a:buNone/>
              <a:defRPr sz="2000" b="1"/>
            </a:lvl3pPr>
            <a:lvl4pPr marL="1496719" indent="0">
              <a:buNone/>
              <a:defRPr sz="1600" b="1"/>
            </a:lvl4pPr>
            <a:lvl5pPr marL="1995625" indent="0">
              <a:buNone/>
              <a:defRPr sz="1600" b="1"/>
            </a:lvl5pPr>
            <a:lvl6pPr marL="2494531" indent="0">
              <a:buNone/>
              <a:defRPr sz="1600" b="1"/>
            </a:lvl6pPr>
            <a:lvl7pPr marL="2993437" indent="0">
              <a:buNone/>
              <a:defRPr sz="1600" b="1"/>
            </a:lvl7pPr>
            <a:lvl8pPr marL="3492345" indent="0">
              <a:buNone/>
              <a:defRPr sz="1600" b="1"/>
            </a:lvl8pPr>
            <a:lvl9pPr marL="399125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792" y="2406962"/>
            <a:ext cx="4363545" cy="4372942"/>
          </a:xfrm>
          <a:prstGeom prst="rect">
            <a:avLst/>
          </a:prstGeom>
        </p:spPr>
        <p:txBody>
          <a:bodyPr lIns="99781" tIns="49891" rIns="99781" bIns="49891"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6790" y="1698932"/>
            <a:ext cx="4365258" cy="708033"/>
          </a:xfrm>
          <a:prstGeom prst="rect">
            <a:avLst/>
          </a:prstGeom>
        </p:spPr>
        <p:txBody>
          <a:bodyPr lIns="99781" tIns="49891" rIns="99781" bIns="49891" anchor="b"/>
          <a:lstStyle>
            <a:lvl1pPr marL="0" indent="0">
              <a:buNone/>
              <a:defRPr sz="2600" b="1"/>
            </a:lvl1pPr>
            <a:lvl2pPr marL="498906" indent="0">
              <a:buNone/>
              <a:defRPr sz="2200" b="1"/>
            </a:lvl2pPr>
            <a:lvl3pPr marL="997812" indent="0">
              <a:buNone/>
              <a:defRPr sz="2000" b="1"/>
            </a:lvl3pPr>
            <a:lvl4pPr marL="1496719" indent="0">
              <a:buNone/>
              <a:defRPr sz="1600" b="1"/>
            </a:lvl4pPr>
            <a:lvl5pPr marL="1995625" indent="0">
              <a:buNone/>
              <a:defRPr sz="1600" b="1"/>
            </a:lvl5pPr>
            <a:lvl6pPr marL="2494531" indent="0">
              <a:buNone/>
              <a:defRPr sz="1600" b="1"/>
            </a:lvl6pPr>
            <a:lvl7pPr marL="2993437" indent="0">
              <a:buNone/>
              <a:defRPr sz="1600" b="1"/>
            </a:lvl7pPr>
            <a:lvl8pPr marL="3492345" indent="0">
              <a:buNone/>
              <a:defRPr sz="1600" b="1"/>
            </a:lvl8pPr>
            <a:lvl9pPr marL="399125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6790" y="2406962"/>
            <a:ext cx="4365258" cy="4372942"/>
          </a:xfrm>
          <a:prstGeom prst="rect">
            <a:avLst/>
          </a:prstGeom>
        </p:spPr>
        <p:txBody>
          <a:bodyPr lIns="99781" tIns="49891" rIns="99781" bIns="49891"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93713" y="7034213"/>
            <a:ext cx="2305050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7C6888F-ABEF-4C5F-AB2F-358C48926A8C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75025" y="7034213"/>
            <a:ext cx="3125788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77075" y="7034213"/>
            <a:ext cx="2305050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502A9A4-A147-47AB-AB65-9204ACB3D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648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92" y="303945"/>
            <a:ext cx="8888254" cy="1264973"/>
          </a:xfrm>
          <a:prstGeom prst="rect">
            <a:avLst/>
          </a:prstGeom>
        </p:spPr>
        <p:txBody>
          <a:bodyPr lIns="99781" tIns="49891" rIns="99781" bIns="4989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93713" y="7034213"/>
            <a:ext cx="2305050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92A73D0-984A-43EC-BCE6-AFF8B847A89F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75025" y="7034213"/>
            <a:ext cx="3125788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77075" y="7034213"/>
            <a:ext cx="2305050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8CAF4FC-01F0-4DC2-BC3F-613FDCAF64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90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93713" y="7034213"/>
            <a:ext cx="2305050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212017A-4432-4155-9D35-248A4912B3AD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75025" y="7034213"/>
            <a:ext cx="3125788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77075" y="7034213"/>
            <a:ext cx="2305050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2A0EA88-6739-4715-A24C-FDFCC2BAC2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814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94" y="302188"/>
            <a:ext cx="3249083" cy="1286056"/>
          </a:xfrm>
          <a:prstGeom prst="rect">
            <a:avLst/>
          </a:prstGeom>
        </p:spPr>
        <p:txBody>
          <a:bodyPr lIns="99781" tIns="49891" rIns="99781" bIns="49891"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1178" y="302189"/>
            <a:ext cx="5520868" cy="6477716"/>
          </a:xfrm>
          <a:prstGeom prst="rect">
            <a:avLst/>
          </a:prstGeom>
        </p:spPr>
        <p:txBody>
          <a:bodyPr lIns="99781" tIns="49891" rIns="99781" bIns="49891"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794" y="1588245"/>
            <a:ext cx="3249083" cy="5191661"/>
          </a:xfrm>
          <a:prstGeom prst="rect">
            <a:avLst/>
          </a:prstGeom>
        </p:spPr>
        <p:txBody>
          <a:bodyPr lIns="99781" tIns="49891" rIns="99781" bIns="49891"/>
          <a:lstStyle>
            <a:lvl1pPr marL="0" indent="0">
              <a:buNone/>
              <a:defRPr sz="1500"/>
            </a:lvl1pPr>
            <a:lvl2pPr marL="498906" indent="0">
              <a:buNone/>
              <a:defRPr sz="1300"/>
            </a:lvl2pPr>
            <a:lvl3pPr marL="997812" indent="0">
              <a:buNone/>
              <a:defRPr sz="1100"/>
            </a:lvl3pPr>
            <a:lvl4pPr marL="1496719" indent="0">
              <a:buNone/>
              <a:defRPr sz="1000"/>
            </a:lvl4pPr>
            <a:lvl5pPr marL="1995625" indent="0">
              <a:buNone/>
              <a:defRPr sz="1000"/>
            </a:lvl5pPr>
            <a:lvl6pPr marL="2494531" indent="0">
              <a:buNone/>
              <a:defRPr sz="1000"/>
            </a:lvl6pPr>
            <a:lvl7pPr marL="2993437" indent="0">
              <a:buNone/>
              <a:defRPr sz="1000"/>
            </a:lvl7pPr>
            <a:lvl8pPr marL="3492345" indent="0">
              <a:buNone/>
              <a:defRPr sz="1000"/>
            </a:lvl8pPr>
            <a:lvl9pPr marL="3991251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3713" y="7034213"/>
            <a:ext cx="2305050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D1DDFB8-1EA6-49A1-892D-7B1322401EFD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75025" y="7034213"/>
            <a:ext cx="3125788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77075" y="7034213"/>
            <a:ext cx="2305050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F84C4AB-8134-46B3-873C-96B67DFBC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758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5734" y="5312887"/>
            <a:ext cx="5925503" cy="627216"/>
          </a:xfrm>
          <a:prstGeom prst="rect">
            <a:avLst/>
          </a:prstGeom>
        </p:spPr>
        <p:txBody>
          <a:bodyPr lIns="99781" tIns="49891" rIns="99781" bIns="49891"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35734" y="678166"/>
            <a:ext cx="5925503" cy="4553903"/>
          </a:xfrm>
          <a:prstGeom prst="rect">
            <a:avLst/>
          </a:prstGeom>
        </p:spPr>
        <p:txBody>
          <a:bodyPr lIns="99781" tIns="49891" rIns="99781" bIns="49891"/>
          <a:lstStyle>
            <a:lvl1pPr marL="0" indent="0">
              <a:buNone/>
              <a:defRPr sz="3500"/>
            </a:lvl1pPr>
            <a:lvl2pPr marL="498906" indent="0">
              <a:buNone/>
              <a:defRPr sz="3100"/>
            </a:lvl2pPr>
            <a:lvl3pPr marL="997812" indent="0">
              <a:buNone/>
              <a:defRPr sz="2600"/>
            </a:lvl3pPr>
            <a:lvl4pPr marL="1496719" indent="0">
              <a:buNone/>
              <a:defRPr sz="2200"/>
            </a:lvl4pPr>
            <a:lvl5pPr marL="1995625" indent="0">
              <a:buNone/>
              <a:defRPr sz="2200"/>
            </a:lvl5pPr>
            <a:lvl6pPr marL="2494531" indent="0">
              <a:buNone/>
              <a:defRPr sz="2200"/>
            </a:lvl6pPr>
            <a:lvl7pPr marL="2993437" indent="0">
              <a:buNone/>
              <a:defRPr sz="2200"/>
            </a:lvl7pPr>
            <a:lvl8pPr marL="3492345" indent="0">
              <a:buNone/>
              <a:defRPr sz="2200"/>
            </a:lvl8pPr>
            <a:lvl9pPr marL="3991251" indent="0">
              <a:buNone/>
              <a:defRPr sz="22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35734" y="5940104"/>
            <a:ext cx="5925503" cy="890751"/>
          </a:xfrm>
          <a:prstGeom prst="rect">
            <a:avLst/>
          </a:prstGeom>
        </p:spPr>
        <p:txBody>
          <a:bodyPr lIns="99781" tIns="49891" rIns="99781" bIns="49891"/>
          <a:lstStyle>
            <a:lvl1pPr marL="0" indent="0">
              <a:buNone/>
              <a:defRPr sz="1500"/>
            </a:lvl1pPr>
            <a:lvl2pPr marL="498906" indent="0">
              <a:buNone/>
              <a:defRPr sz="1300"/>
            </a:lvl2pPr>
            <a:lvl3pPr marL="997812" indent="0">
              <a:buNone/>
              <a:defRPr sz="1100"/>
            </a:lvl3pPr>
            <a:lvl4pPr marL="1496719" indent="0">
              <a:buNone/>
              <a:defRPr sz="1000"/>
            </a:lvl4pPr>
            <a:lvl5pPr marL="1995625" indent="0">
              <a:buNone/>
              <a:defRPr sz="1000"/>
            </a:lvl5pPr>
            <a:lvl6pPr marL="2494531" indent="0">
              <a:buNone/>
              <a:defRPr sz="1000"/>
            </a:lvl6pPr>
            <a:lvl7pPr marL="2993437" indent="0">
              <a:buNone/>
              <a:defRPr sz="1000"/>
            </a:lvl7pPr>
            <a:lvl8pPr marL="3492345" indent="0">
              <a:buNone/>
              <a:defRPr sz="1000"/>
            </a:lvl8pPr>
            <a:lvl9pPr marL="3991251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3713" y="7034213"/>
            <a:ext cx="2305050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92FA052-7CD1-49A3-BF3D-A0CF68CD483A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75025" y="7034213"/>
            <a:ext cx="3125788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77075" y="7034213"/>
            <a:ext cx="2305050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7020CE8-16B2-47B1-B9C8-CCED231B72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69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8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9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875838" cy="758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Rectangle 51"/>
          <p:cNvSpPr/>
          <p:nvPr userDrawn="1"/>
        </p:nvSpPr>
        <p:spPr>
          <a:xfrm>
            <a:off x="0" y="3932238"/>
            <a:ext cx="9875838" cy="609600"/>
          </a:xfrm>
          <a:prstGeom prst="rect">
            <a:avLst/>
          </a:prstGeom>
          <a:solidFill>
            <a:srgbClr val="F367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1" name="Rectangle 50"/>
          <p:cNvSpPr/>
          <p:nvPr userDrawn="1"/>
        </p:nvSpPr>
        <p:spPr>
          <a:xfrm>
            <a:off x="0" y="3749675"/>
            <a:ext cx="9875838" cy="609600"/>
          </a:xfrm>
          <a:prstGeom prst="rect">
            <a:avLst/>
          </a:prstGeom>
          <a:solidFill>
            <a:srgbClr val="FFAA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0" name="Rectangle 49"/>
          <p:cNvSpPr/>
          <p:nvPr userDrawn="1"/>
        </p:nvSpPr>
        <p:spPr>
          <a:xfrm>
            <a:off x="0" y="3840163"/>
            <a:ext cx="9875838" cy="609600"/>
          </a:xfrm>
          <a:prstGeom prst="rect">
            <a:avLst/>
          </a:prstGeom>
          <a:solidFill>
            <a:srgbClr val="2D3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" name="Right Triangle 41"/>
          <p:cNvSpPr/>
          <p:nvPr userDrawn="1"/>
        </p:nvSpPr>
        <p:spPr>
          <a:xfrm flipH="1" flipV="1">
            <a:off x="0" y="808038"/>
            <a:ext cx="9875838" cy="838200"/>
          </a:xfrm>
          <a:prstGeom prst="rt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" name="Right Triangle 42"/>
          <p:cNvSpPr/>
          <p:nvPr userDrawn="1"/>
        </p:nvSpPr>
        <p:spPr>
          <a:xfrm flipH="1" flipV="1">
            <a:off x="0" y="812800"/>
            <a:ext cx="9875838" cy="604838"/>
          </a:xfrm>
          <a:prstGeom prst="rtTriangle">
            <a:avLst/>
          </a:prstGeom>
          <a:solidFill>
            <a:srgbClr val="F367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Rectangle 43"/>
          <p:cNvSpPr/>
          <p:nvPr userDrawn="1"/>
        </p:nvSpPr>
        <p:spPr>
          <a:xfrm>
            <a:off x="0" y="0"/>
            <a:ext cx="9875838" cy="823913"/>
          </a:xfrm>
          <a:prstGeom prst="rect">
            <a:avLst/>
          </a:prstGeom>
          <a:solidFill>
            <a:srgbClr val="2D3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 userDrawn="1"/>
        </p:nvSpPr>
        <p:spPr bwMode="auto">
          <a:xfrm>
            <a:off x="0" y="6689725"/>
            <a:ext cx="9875838" cy="901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7812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34" name="Picture 14" descr="da.jp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3400" y="6813550"/>
            <a:ext cx="722313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5" descr="da_bar.jpg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788" y="6813550"/>
            <a:ext cx="847725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7" descr="irri.jpg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375" y="6800850"/>
            <a:ext cx="820738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Text Box 9"/>
          <p:cNvSpPr txBox="1">
            <a:spLocks noChangeArrowheads="1"/>
          </p:cNvSpPr>
          <p:nvPr/>
        </p:nvSpPr>
        <p:spPr bwMode="auto">
          <a:xfrm>
            <a:off x="14288" y="1357313"/>
            <a:ext cx="98615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Calibri" pitchFamily="34" charset="0"/>
              </a:rPr>
              <a:t>This</a:t>
            </a:r>
          </a:p>
        </p:txBody>
      </p:sp>
      <p:sp>
        <p:nvSpPr>
          <p:cNvPr id="1038" name="Text Box 11"/>
          <p:cNvSpPr txBox="1">
            <a:spLocks noChangeArrowheads="1"/>
          </p:cNvSpPr>
          <p:nvPr/>
        </p:nvSpPr>
        <p:spPr bwMode="auto">
          <a:xfrm>
            <a:off x="0" y="3286125"/>
            <a:ext cx="9861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600">
                <a:latin typeface="Calibri" pitchFamily="34" charset="0"/>
              </a:rPr>
              <a:t>for satisfactorily completing the</a:t>
            </a:r>
          </a:p>
        </p:txBody>
      </p:sp>
      <p:sp>
        <p:nvSpPr>
          <p:cNvPr id="1039" name="Text Box 12"/>
          <p:cNvSpPr txBox="1">
            <a:spLocks noChangeArrowheads="1"/>
          </p:cNvSpPr>
          <p:nvPr/>
        </p:nvSpPr>
        <p:spPr bwMode="auto">
          <a:xfrm>
            <a:off x="0" y="3819525"/>
            <a:ext cx="98615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200" b="1" dirty="0" smtClean="0">
                <a:solidFill>
                  <a:schemeClr val="bg1"/>
                </a:solidFill>
                <a:latin typeface="Agency FB" pitchFamily="34" charset="0"/>
              </a:rPr>
              <a:t>[ Name of Training ]</a:t>
            </a:r>
            <a:endParaRPr lang="en-US" altLang="en-US" sz="2800" b="1" dirty="0">
              <a:solidFill>
                <a:schemeClr val="bg1"/>
              </a:solidFill>
              <a:latin typeface="Agency FB" pitchFamily="34" charset="0"/>
            </a:endParaRPr>
          </a:p>
        </p:txBody>
      </p:sp>
      <p:sp>
        <p:nvSpPr>
          <p:cNvPr id="1040" name="Text Box 13"/>
          <p:cNvSpPr txBox="1">
            <a:spLocks noChangeArrowheads="1"/>
          </p:cNvSpPr>
          <p:nvPr/>
        </p:nvSpPr>
        <p:spPr bwMode="auto">
          <a:xfrm>
            <a:off x="14288" y="4598988"/>
            <a:ext cx="98615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1600" dirty="0">
                <a:latin typeface="Calibri" pitchFamily="34" charset="0"/>
              </a:rPr>
              <a:t>held at </a:t>
            </a:r>
            <a:r>
              <a:rPr lang="en-US" altLang="en-US" sz="1600" dirty="0" smtClean="0">
                <a:latin typeface="Calibri" pitchFamily="34" charset="0"/>
              </a:rPr>
              <a:t>[Location] from [Month</a:t>
            </a:r>
            <a:r>
              <a:rPr lang="en-US" altLang="en-US" sz="1600" baseline="0" dirty="0" smtClean="0">
                <a:latin typeface="Calibri" pitchFamily="34" charset="0"/>
              </a:rPr>
              <a:t> Day, Year]</a:t>
            </a:r>
            <a:r>
              <a:rPr lang="en-US" altLang="en-US" sz="1600" dirty="0" smtClean="0">
                <a:latin typeface="Calibri" pitchFamily="34" charset="0"/>
              </a:rPr>
              <a:t>.</a:t>
            </a:r>
            <a:endParaRPr lang="en-US" altLang="en-US" sz="1600" dirty="0">
              <a:latin typeface="Calibri" pitchFamily="34" charset="0"/>
            </a:endParaRPr>
          </a:p>
        </p:txBody>
      </p:sp>
      <p:grpSp>
        <p:nvGrpSpPr>
          <p:cNvPr id="1041" name="Group 25"/>
          <p:cNvGrpSpPr>
            <a:grpSpLocks/>
          </p:cNvGrpSpPr>
          <p:nvPr/>
        </p:nvGrpSpPr>
        <p:grpSpPr bwMode="auto">
          <a:xfrm>
            <a:off x="5318125" y="5776913"/>
            <a:ext cx="5259388" cy="504825"/>
            <a:chOff x="5216187" y="5182587"/>
            <a:chExt cx="4127493" cy="457392"/>
          </a:xfrm>
        </p:grpSpPr>
        <p:sp>
          <p:nvSpPr>
            <p:cNvPr id="1052" name="Text Box 18"/>
            <p:cNvSpPr txBox="1">
              <a:spLocks noChangeArrowheads="1"/>
            </p:cNvSpPr>
            <p:nvPr/>
          </p:nvSpPr>
          <p:spPr bwMode="auto">
            <a:xfrm>
              <a:off x="5408048" y="5182587"/>
              <a:ext cx="3875832" cy="306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1600" b="1" dirty="0"/>
                <a:t>DR. ALICE LABORTE</a:t>
              </a:r>
            </a:p>
          </p:txBody>
        </p:sp>
        <p:sp>
          <p:nvSpPr>
            <p:cNvPr id="1053" name="Text Box 19"/>
            <p:cNvSpPr txBox="1">
              <a:spLocks noChangeArrowheads="1"/>
            </p:cNvSpPr>
            <p:nvPr/>
          </p:nvSpPr>
          <p:spPr bwMode="auto">
            <a:xfrm>
              <a:off x="5216187" y="5389708"/>
              <a:ext cx="4127493" cy="250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1200"/>
                <a:t>PRIME Project Leader / Scientist II, IRRI</a:t>
              </a:r>
            </a:p>
          </p:txBody>
        </p:sp>
      </p:grpSp>
      <p:sp>
        <p:nvSpPr>
          <p:cNvPr id="1042" name="Text Box 12"/>
          <p:cNvSpPr txBox="1">
            <a:spLocks noChangeArrowheads="1"/>
          </p:cNvSpPr>
          <p:nvPr/>
        </p:nvSpPr>
        <p:spPr bwMode="auto">
          <a:xfrm>
            <a:off x="0" y="1585913"/>
            <a:ext cx="987583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 b="1">
                <a:latin typeface="Calibri" pitchFamily="34" charset="0"/>
              </a:rPr>
              <a:t>Certificate of Completion</a:t>
            </a:r>
          </a:p>
        </p:txBody>
      </p:sp>
      <p:sp>
        <p:nvSpPr>
          <p:cNvPr id="1043" name="Text Box 11"/>
          <p:cNvSpPr txBox="1">
            <a:spLocks noChangeArrowheads="1"/>
          </p:cNvSpPr>
          <p:nvPr/>
        </p:nvSpPr>
        <p:spPr bwMode="auto">
          <a:xfrm>
            <a:off x="0" y="2119313"/>
            <a:ext cx="98758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Calibri" pitchFamily="34" charset="0"/>
              </a:rPr>
              <a:t>is hereby awarded to</a:t>
            </a:r>
          </a:p>
        </p:txBody>
      </p:sp>
      <p:sp>
        <p:nvSpPr>
          <p:cNvPr id="1044" name="Text Box 15"/>
          <p:cNvSpPr txBox="1">
            <a:spLocks noChangeArrowheads="1"/>
          </p:cNvSpPr>
          <p:nvPr/>
        </p:nvSpPr>
        <p:spPr bwMode="auto">
          <a:xfrm>
            <a:off x="-381000" y="5776913"/>
            <a:ext cx="48625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600" b="1" dirty="0" smtClean="0"/>
              <a:t>[Name of Trainer]</a:t>
            </a:r>
            <a:endParaRPr lang="en-US" altLang="en-US" sz="1600" b="1" dirty="0"/>
          </a:p>
        </p:txBody>
      </p:sp>
      <p:sp>
        <p:nvSpPr>
          <p:cNvPr id="1045" name="Text Box 16"/>
          <p:cNvSpPr txBox="1">
            <a:spLocks noChangeArrowheads="1"/>
          </p:cNvSpPr>
          <p:nvPr/>
        </p:nvSpPr>
        <p:spPr bwMode="auto">
          <a:xfrm>
            <a:off x="-381000" y="6005513"/>
            <a:ext cx="49387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 dirty="0"/>
              <a:t>Lead Facilitator / </a:t>
            </a:r>
            <a:r>
              <a:rPr lang="en-US" altLang="en-US" sz="1200" dirty="0" smtClean="0"/>
              <a:t>[Position]</a:t>
            </a:r>
            <a:endParaRPr lang="en-US" altLang="en-US" sz="1200" dirty="0"/>
          </a:p>
        </p:txBody>
      </p:sp>
      <p:sp>
        <p:nvSpPr>
          <p:cNvPr id="36" name="Right Triangle 35"/>
          <p:cNvSpPr/>
          <p:nvPr/>
        </p:nvSpPr>
        <p:spPr>
          <a:xfrm flipV="1">
            <a:off x="0" y="812800"/>
            <a:ext cx="7451725" cy="619125"/>
          </a:xfrm>
          <a:prstGeom prst="rt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Right Triangle 36"/>
          <p:cNvSpPr/>
          <p:nvPr/>
        </p:nvSpPr>
        <p:spPr>
          <a:xfrm flipV="1">
            <a:off x="0" y="812800"/>
            <a:ext cx="7146925" cy="468313"/>
          </a:xfrm>
          <a:prstGeom prst="rtTriangle">
            <a:avLst/>
          </a:prstGeom>
          <a:solidFill>
            <a:srgbClr val="FFAA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Right Triangle 39"/>
          <p:cNvSpPr/>
          <p:nvPr/>
        </p:nvSpPr>
        <p:spPr>
          <a:xfrm flipV="1">
            <a:off x="0" y="0"/>
            <a:ext cx="8901113" cy="673100"/>
          </a:xfrm>
          <a:prstGeom prst="rtTriangle">
            <a:avLst/>
          </a:prstGeom>
          <a:solidFill>
            <a:srgbClr val="466C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049" name="Picture 44" descr="PRIME logo (rectangle with label) (1).png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3" y="254000"/>
            <a:ext cx="990600" cy="148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0" name="Picture 46" descr="logo BPI.png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7913" y="6815138"/>
            <a:ext cx="681037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1" name="Picture 47" descr="philrice.jp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8063" y="6815138"/>
            <a:ext cx="4254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24" r:id="rId1"/>
    <p:sldLayoutId id="2147484025" r:id="rId2"/>
    <p:sldLayoutId id="2147484026" r:id="rId3"/>
    <p:sldLayoutId id="2147484027" r:id="rId4"/>
    <p:sldLayoutId id="2147484028" r:id="rId5"/>
    <p:sldLayoutId id="2147484029" r:id="rId6"/>
    <p:sldLayoutId id="2147484030" r:id="rId7"/>
    <p:sldLayoutId id="2147484031" r:id="rId8"/>
    <p:sldLayoutId id="2147484032" r:id="rId9"/>
    <p:sldLayoutId id="2147484033" r:id="rId10"/>
    <p:sldLayoutId id="2147484034" r:id="rId11"/>
  </p:sldLayoutIdLst>
  <p:txStyles>
    <p:titleStyle>
      <a:lvl1pPr algn="ctr" defTabSz="996950" rtl="0" eaLnBrk="0" fontAlgn="base" hangingPunct="0">
        <a:spcBef>
          <a:spcPct val="0"/>
        </a:spcBef>
        <a:spcAft>
          <a:spcPct val="0"/>
        </a:spcAft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96950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2pPr>
      <a:lvl3pPr algn="ctr" defTabSz="996950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3pPr>
      <a:lvl4pPr algn="ctr" defTabSz="996950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4pPr>
      <a:lvl5pPr algn="ctr" defTabSz="996950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5pPr>
      <a:lvl6pPr marL="457200" algn="ctr" defTabSz="996950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6pPr>
      <a:lvl7pPr marL="914400" algn="ctr" defTabSz="996950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7pPr>
      <a:lvl8pPr marL="1371600" algn="ctr" defTabSz="996950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8pPr>
      <a:lvl9pPr marL="1828800" algn="ctr" defTabSz="996950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9pPr>
    </p:titleStyle>
    <p:bodyStyle>
      <a:lvl1pPr marL="373063" indent="-373063" algn="l" defTabSz="9969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69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46188" indent="-249238" algn="l" defTabSz="9969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4663" indent="-249238" algn="l" defTabSz="9969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4725" indent="-249238" algn="l" defTabSz="99695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984" indent="-249454" algn="l" defTabSz="99781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42891" indent="-249454" algn="l" defTabSz="99781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41797" indent="-249454" algn="l" defTabSz="99781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40703" indent="-249454" algn="l" defTabSz="99781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78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8906" algn="l" defTabSz="9978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7812" algn="l" defTabSz="9978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6719" algn="l" defTabSz="9978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5625" algn="l" defTabSz="9978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94531" algn="l" defTabSz="9978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93437" algn="l" defTabSz="9978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2345" algn="l" defTabSz="9978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91251" algn="l" defTabSz="9978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3"/>
          <p:cNvGrpSpPr>
            <a:grpSpLocks/>
          </p:cNvGrpSpPr>
          <p:nvPr/>
        </p:nvGrpSpPr>
        <p:grpSpPr bwMode="auto">
          <a:xfrm>
            <a:off x="0" y="0"/>
            <a:ext cx="9875838" cy="1433513"/>
            <a:chOff x="0" y="0"/>
            <a:chExt cx="9144000" cy="1295400"/>
          </a:xfrm>
        </p:grpSpPr>
        <p:pic>
          <p:nvPicPr>
            <p:cNvPr id="2056" name="Picture 10" descr="background_title_1.png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6875"/>
            <a:stretch>
              <a:fillRect/>
            </a:stretch>
          </p:blipFill>
          <p:spPr bwMode="auto">
            <a:xfrm rot="-5400000">
              <a:off x="4102099" y="-4025898"/>
              <a:ext cx="939802" cy="914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Rectangle 11"/>
            <p:cNvSpPr/>
            <p:nvPr userDrawn="1"/>
          </p:nvSpPr>
          <p:spPr>
            <a:xfrm>
              <a:off x="304261" y="0"/>
              <a:ext cx="1070058" cy="1295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97812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2058" name="Picture 12" descr="PRISM LOGO_Final.png"/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8375" y="682"/>
              <a:ext cx="902962" cy="11547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93713" y="303213"/>
            <a:ext cx="8888412" cy="126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781" tIns="49891" rIns="99781" bIns="49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3713" y="1771650"/>
            <a:ext cx="8888412" cy="500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781" tIns="49891" rIns="99781" bIns="49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3713" y="7034213"/>
            <a:ext cx="2305050" cy="404812"/>
          </a:xfrm>
          <a:prstGeom prst="rect">
            <a:avLst/>
          </a:prstGeom>
        </p:spPr>
        <p:txBody>
          <a:bodyPr vert="horz" lIns="99781" tIns="49891" rIns="99781" bIns="49891" rtlCol="0" anchor="ctr"/>
          <a:lstStyle>
            <a:lvl1pPr algn="l" defTabSz="997812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9BC77F8-5EDE-49E3-9E83-E3B315CE5198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75025" y="7034213"/>
            <a:ext cx="3125788" cy="404812"/>
          </a:xfrm>
          <a:prstGeom prst="rect">
            <a:avLst/>
          </a:prstGeom>
        </p:spPr>
        <p:txBody>
          <a:bodyPr vert="horz" lIns="99781" tIns="49891" rIns="99781" bIns="49891" rtlCol="0" anchor="ctr"/>
          <a:lstStyle>
            <a:lvl1pPr algn="ctr" defTabSz="997812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77075" y="7034213"/>
            <a:ext cx="2305050" cy="404812"/>
          </a:xfrm>
          <a:prstGeom prst="rect">
            <a:avLst/>
          </a:prstGeom>
        </p:spPr>
        <p:txBody>
          <a:bodyPr vert="horz" lIns="99781" tIns="49891" rIns="99781" bIns="49891" rtlCol="0" anchor="ctr"/>
          <a:lstStyle>
            <a:lvl1pPr algn="r" defTabSz="997812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FEBA6D-1948-4D4A-99C0-B33AFA4E30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3" r:id="rId1"/>
    <p:sldLayoutId id="2147484014" r:id="rId2"/>
    <p:sldLayoutId id="2147484015" r:id="rId3"/>
    <p:sldLayoutId id="2147484016" r:id="rId4"/>
    <p:sldLayoutId id="2147484017" r:id="rId5"/>
    <p:sldLayoutId id="2147484018" r:id="rId6"/>
    <p:sldLayoutId id="2147484019" r:id="rId7"/>
    <p:sldLayoutId id="2147484020" r:id="rId8"/>
    <p:sldLayoutId id="2147484021" r:id="rId9"/>
    <p:sldLayoutId id="2147484022" r:id="rId10"/>
    <p:sldLayoutId id="2147484023" r:id="rId11"/>
  </p:sldLayoutIdLst>
  <p:txStyles>
    <p:titleStyle>
      <a:lvl1pPr algn="ctr" defTabSz="996950" rtl="0" eaLnBrk="0" fontAlgn="base" hangingPunct="0">
        <a:spcBef>
          <a:spcPct val="0"/>
        </a:spcBef>
        <a:spcAft>
          <a:spcPct val="0"/>
        </a:spcAft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96950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2pPr>
      <a:lvl3pPr algn="ctr" defTabSz="996950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3pPr>
      <a:lvl4pPr algn="ctr" defTabSz="996950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4pPr>
      <a:lvl5pPr algn="ctr" defTabSz="996950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5pPr>
      <a:lvl6pPr marL="457200" algn="ctr" defTabSz="996950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6pPr>
      <a:lvl7pPr marL="914400" algn="ctr" defTabSz="996950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7pPr>
      <a:lvl8pPr marL="1371600" algn="ctr" defTabSz="996950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8pPr>
      <a:lvl9pPr marL="1828800" algn="ctr" defTabSz="996950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9pPr>
    </p:titleStyle>
    <p:bodyStyle>
      <a:lvl1pPr marL="373063" indent="-373063" algn="l" defTabSz="9969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69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46188" indent="-249238" algn="l" defTabSz="9969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4663" indent="-249238" algn="l" defTabSz="9969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4725" indent="-249238" algn="l" defTabSz="99695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984" indent="-249454" algn="l" defTabSz="99781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42891" indent="-249454" algn="l" defTabSz="99781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41797" indent="-249454" algn="l" defTabSz="99781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40703" indent="-249454" algn="l" defTabSz="99781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78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8906" algn="l" defTabSz="9978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7812" algn="l" defTabSz="9978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6719" algn="l" defTabSz="9978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5625" algn="l" defTabSz="9978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94531" algn="l" defTabSz="9978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93437" algn="l" defTabSz="9978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2345" algn="l" defTabSz="9978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91251" algn="l" defTabSz="9978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3"/>
          <p:cNvSpPr txBox="1">
            <a:spLocks noChangeArrowheads="1"/>
          </p:cNvSpPr>
          <p:nvPr/>
        </p:nvSpPr>
        <p:spPr bwMode="auto">
          <a:xfrm>
            <a:off x="0" y="2424113"/>
            <a:ext cx="98758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781" tIns="49891" rIns="99781" bIns="49891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969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969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969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969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4800" dirty="0" smtClean="0">
                <a:latin typeface="Aharoni" pitchFamily="2" charset="-79"/>
                <a:cs typeface="Aharoni" pitchFamily="2" charset="-79"/>
              </a:rPr>
              <a:t>[ Name of Participant ]</a:t>
            </a:r>
            <a:endParaRPr lang="en-US" altLang="en-US" sz="48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ISM - Bod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52670</TotalTime>
  <Words>36</Words>
  <Application>Microsoft Office PowerPoint</Application>
  <PresentationFormat>Custom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Agency FB</vt:lpstr>
      <vt:lpstr>Aharoni</vt:lpstr>
      <vt:lpstr>PRISM - Body</vt:lpstr>
      <vt:lpstr>Custom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NPaguirigan</dc:creator>
  <cp:lastModifiedBy>Paguirigan, Neale Marvin (IRRI)</cp:lastModifiedBy>
  <cp:revision>1557</cp:revision>
  <dcterms:created xsi:type="dcterms:W3CDTF">2016-07-06T06:20:12Z</dcterms:created>
  <dcterms:modified xsi:type="dcterms:W3CDTF">2019-06-25T06:19:05Z</dcterms:modified>
</cp:coreProperties>
</file>