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350" r:id="rId3"/>
  </p:sldIdLst>
  <p:sldSz cx="9875838" cy="7589838"/>
  <p:notesSz cx="7019925" cy="9305925"/>
  <p:defaultTextStyle>
    <a:defPPr>
      <a:defRPr lang="en-US"/>
    </a:defPPr>
    <a:lvl1pPr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98475" indent="-41275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96950" indent="-82550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495425" indent="-123825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995488" indent="-166688" algn="l" defTabSz="99695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731"/>
    <a:srgbClr val="FFA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94688" autoAdjust="0"/>
  </p:normalViewPr>
  <p:slideViewPr>
    <p:cSldViewPr>
      <p:cViewPr varScale="1">
        <p:scale>
          <a:sx n="75" d="100"/>
          <a:sy n="75" d="100"/>
        </p:scale>
        <p:origin x="-1908" y="-96"/>
      </p:cViewPr>
      <p:guideLst>
        <p:guide orient="horz" pos="2391"/>
        <p:guide pos="3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14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28F960-ABED-489C-A81C-8D255B2A0837}" type="datetimeFigureOut">
              <a:rPr lang="fil-PH"/>
              <a:pPr>
                <a:defRPr/>
              </a:pPr>
              <a:t>6/25/2019</a:t>
            </a:fld>
            <a:endParaRPr lang="fil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l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E6761D-B972-4A25-9EFA-27C917AF5DF4}" type="slidenum">
              <a:rPr lang="fil-PH"/>
              <a:pPr>
                <a:defRPr/>
              </a:pPr>
              <a:t>‹#›</a:t>
            </a:fld>
            <a:endParaRPr lang="fil-PH"/>
          </a:p>
        </p:txBody>
      </p:sp>
    </p:spTree>
    <p:extLst>
      <p:ext uri="{BB962C8B-B14F-4D97-AF65-F5344CB8AC3E}">
        <p14:creationId xmlns:p14="http://schemas.microsoft.com/office/powerpoint/2010/main" val="791439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0D8FB6-851C-4BEC-8E75-5FB5A6C9CF7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8500"/>
            <a:ext cx="4540250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C5042B-D984-4BBF-BA21-4D598669B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8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Change the details of training using “Slide Master”</a:t>
            </a:r>
          </a:p>
          <a:p>
            <a:r>
              <a:rPr lang="en-US" altLang="en-US" smtClean="0"/>
              <a:t>View &gt; Slide Master</a:t>
            </a:r>
          </a:p>
          <a:p>
            <a:endParaRPr lang="en-US" altLang="en-US" smtClean="0"/>
          </a:p>
          <a:p>
            <a:r>
              <a:rPr lang="en-US" altLang="en-US" smtClean="0"/>
              <a:t>“Name of Participant” font – Aharoni</a:t>
            </a:r>
          </a:p>
          <a:p>
            <a:r>
              <a:rPr lang="en-US" altLang="en-US" smtClean="0"/>
              <a:t>“Name of Training” font – Agency</a:t>
            </a:r>
          </a:p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8C03E5-44A2-44CF-B234-87A0DA960B3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A9AE2C-1D62-4507-998D-CC5CEDD083A7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9A16CC-9BB4-4C5D-80FB-F9FDF703E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7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1770964"/>
            <a:ext cx="8888254" cy="5008942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660BF6-AF47-43AE-9378-4AE9E20D0C9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2F8862C-65DF-4FE6-A72A-F5CC2F0F6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9982" y="303947"/>
            <a:ext cx="2222064" cy="6475959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303947"/>
            <a:ext cx="6501593" cy="6475959"/>
          </a:xfrm>
          <a:prstGeom prst="rect">
            <a:avLst/>
          </a:prstGeom>
        </p:spPr>
        <p:txBody>
          <a:bodyPr vert="eaVert"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04254F-1761-41D3-88C5-3B6A89C4B41B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30AFFD-F24C-41F2-9495-FE25F5CF2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83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688" y="2357771"/>
            <a:ext cx="8394462" cy="16268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1377" y="4300908"/>
            <a:ext cx="6913087" cy="19396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8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7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5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4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3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1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FD9A-A294-431B-908D-C7320198368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4E4C2-4D6E-48E7-A233-18B85DA6C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45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90B3-4FC6-4C62-AC8D-E8FA252E1045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218E-80D0-41CA-8C87-8E6B3246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74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22" y="4877175"/>
            <a:ext cx="8394462" cy="150742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122" y="3216897"/>
            <a:ext cx="8394462" cy="16602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967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4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3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93A17-BEE9-4240-BD58-338B11A01CFA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18F4F-7FA2-46DC-852C-348D1F633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8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92" y="1770964"/>
            <a:ext cx="4361828" cy="50089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18" y="1770964"/>
            <a:ext cx="4361828" cy="500894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FB9D-EF6F-4C46-AB5E-5B587085B922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9EF2-0331-4D28-94B4-919359C9C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82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698932"/>
            <a:ext cx="4363545" cy="70803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2" y="2406962"/>
            <a:ext cx="4363545" cy="437294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790" y="1698932"/>
            <a:ext cx="4365258" cy="70803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790" y="2406962"/>
            <a:ext cx="4365258" cy="437294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55A55-3153-41DF-B2D8-148564084586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62FC4-CE7C-4B31-B067-AE106EAF1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10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8CBB-719C-41DB-9917-22F23F07F007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BE4EC-02CD-4B37-917A-5E3583BA3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77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7E7E1-D6F5-4A09-B487-50EEF72030B6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C5DB0-CF76-4167-9C08-0B138BA6A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19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4" y="302188"/>
            <a:ext cx="3249083" cy="128605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78" y="302189"/>
            <a:ext cx="5520868" cy="6477716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94" y="1588245"/>
            <a:ext cx="3249083" cy="5191661"/>
          </a:xfrm>
        </p:spPr>
        <p:txBody>
          <a:bodyPr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A303-B17A-4D25-86C8-CA31F4B65646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80093-DAC0-4FB3-BE4D-7DE6B2B4D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5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92" y="1770964"/>
            <a:ext cx="8888254" cy="5008942"/>
          </a:xfrm>
          <a:prstGeom prst="rect">
            <a:avLst/>
          </a:prstGeom>
        </p:spPr>
        <p:txBody>
          <a:bodyPr lIns="99781" tIns="49891" rIns="99781" bIns="4989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AAF42F3-670A-412A-9EA7-A2F9E4954F02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181D79-D0F2-49B4-992F-293D50F4E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31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734" y="5312887"/>
            <a:ext cx="5925503" cy="627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35734" y="678166"/>
            <a:ext cx="5925503" cy="4553903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8906" indent="0">
              <a:buNone/>
              <a:defRPr sz="3100"/>
            </a:lvl2pPr>
            <a:lvl3pPr marL="997812" indent="0">
              <a:buNone/>
              <a:defRPr sz="2600"/>
            </a:lvl3pPr>
            <a:lvl4pPr marL="1496719" indent="0">
              <a:buNone/>
              <a:defRPr sz="2200"/>
            </a:lvl4pPr>
            <a:lvl5pPr marL="1995625" indent="0">
              <a:buNone/>
              <a:defRPr sz="2200"/>
            </a:lvl5pPr>
            <a:lvl6pPr marL="2494531" indent="0">
              <a:buNone/>
              <a:defRPr sz="2200"/>
            </a:lvl6pPr>
            <a:lvl7pPr marL="2993437" indent="0">
              <a:buNone/>
              <a:defRPr sz="2200"/>
            </a:lvl7pPr>
            <a:lvl8pPr marL="3492345" indent="0">
              <a:buNone/>
              <a:defRPr sz="2200"/>
            </a:lvl8pPr>
            <a:lvl9pPr marL="3991251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5734" y="5940104"/>
            <a:ext cx="5925503" cy="890751"/>
          </a:xfrm>
        </p:spPr>
        <p:txBody>
          <a:bodyPr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27CE-2033-4FDC-AEB7-A40F7211C4E6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9076-667A-4339-B51E-4707065E6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36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7D546-79A3-4DBF-8314-203761B8BA78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B826-30A5-4B87-AA8F-3F9AA393F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84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9982" y="303947"/>
            <a:ext cx="2222064" cy="64759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92" y="303947"/>
            <a:ext cx="6501593" cy="64759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8B47-5539-47CC-81BC-851C9AA00D22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F292-7922-4001-A1B8-465B44F41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5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22" y="4877175"/>
            <a:ext cx="8394462" cy="1507426"/>
          </a:xfrm>
          <a:prstGeom prst="rect">
            <a:avLst/>
          </a:prstGeom>
        </p:spPr>
        <p:txBody>
          <a:bodyPr lIns="99781" tIns="49891" rIns="99781" bIns="49891"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0122" y="3216897"/>
            <a:ext cx="8394462" cy="1660278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7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9671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56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94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934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923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91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0D9A19-048C-4E7C-B729-7BC924E049E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2C175A5-C21E-4DFD-A07B-E1C78E15C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7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92" y="1770964"/>
            <a:ext cx="4361828" cy="5008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0218" y="1770964"/>
            <a:ext cx="4361828" cy="5008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1D7EE0B-82C0-462A-AF6C-C49F14A47B21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C037250-F1C4-4C24-AD5F-0CDB61A38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9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698932"/>
            <a:ext cx="4363545" cy="708033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2" y="2406962"/>
            <a:ext cx="4363545" cy="4372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790" y="1698932"/>
            <a:ext cx="4365258" cy="708033"/>
          </a:xfrm>
          <a:prstGeom prst="rect">
            <a:avLst/>
          </a:prstGeom>
        </p:spPr>
        <p:txBody>
          <a:bodyPr lIns="99781" tIns="49891" rIns="99781" bIns="49891" anchor="b"/>
          <a:lstStyle>
            <a:lvl1pPr marL="0" indent="0">
              <a:buNone/>
              <a:defRPr sz="2600" b="1"/>
            </a:lvl1pPr>
            <a:lvl2pPr marL="498906" indent="0">
              <a:buNone/>
              <a:defRPr sz="2200" b="1"/>
            </a:lvl2pPr>
            <a:lvl3pPr marL="997812" indent="0">
              <a:buNone/>
              <a:defRPr sz="2000" b="1"/>
            </a:lvl3pPr>
            <a:lvl4pPr marL="1496719" indent="0">
              <a:buNone/>
              <a:defRPr sz="1600" b="1"/>
            </a:lvl4pPr>
            <a:lvl5pPr marL="1995625" indent="0">
              <a:buNone/>
              <a:defRPr sz="1600" b="1"/>
            </a:lvl5pPr>
            <a:lvl6pPr marL="2494531" indent="0">
              <a:buNone/>
              <a:defRPr sz="1600" b="1"/>
            </a:lvl6pPr>
            <a:lvl7pPr marL="2993437" indent="0">
              <a:buNone/>
              <a:defRPr sz="1600" b="1"/>
            </a:lvl7pPr>
            <a:lvl8pPr marL="3492345" indent="0">
              <a:buNone/>
              <a:defRPr sz="1600" b="1"/>
            </a:lvl8pPr>
            <a:lvl9pPr marL="399125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790" y="2406962"/>
            <a:ext cx="4365258" cy="4372942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84BE133-8066-46EB-B161-5A83F6C13100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C734C8-C867-4ACD-8049-AA10D63F7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0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2" y="303945"/>
            <a:ext cx="8888254" cy="1264973"/>
          </a:xfrm>
          <a:prstGeom prst="rect">
            <a:avLst/>
          </a:prstGeom>
        </p:spPr>
        <p:txBody>
          <a:bodyPr lIns="99781" tIns="49891" rIns="99781" bIns="4989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477FFA-E7BF-49BE-899A-40F37A27B453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45993A-6666-4031-BB58-31685DFBB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0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753E851-7324-4773-BC9A-3122F34C496F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876BD31-7B46-421F-8480-B12557AC3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94" y="302188"/>
            <a:ext cx="3249083" cy="1286056"/>
          </a:xfrm>
          <a:prstGeom prst="rect">
            <a:avLst/>
          </a:prstGeom>
        </p:spPr>
        <p:txBody>
          <a:bodyPr lIns="99781" tIns="49891" rIns="99781" bIns="49891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178" y="302189"/>
            <a:ext cx="5520868" cy="6477716"/>
          </a:xfrm>
          <a:prstGeom prst="rect">
            <a:avLst/>
          </a:prstGeom>
        </p:spPr>
        <p:txBody>
          <a:bodyPr lIns="99781" tIns="49891" rIns="99781" bIns="49891"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94" y="1588245"/>
            <a:ext cx="3249083" cy="5191661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1C5752-DDD8-4E5D-82F3-950EBAA4D071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802238B-AF79-420C-81E4-020FAB216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0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734" y="5312887"/>
            <a:ext cx="5925503" cy="627216"/>
          </a:xfrm>
          <a:prstGeom prst="rect">
            <a:avLst/>
          </a:prstGeom>
        </p:spPr>
        <p:txBody>
          <a:bodyPr lIns="99781" tIns="49891" rIns="99781" bIns="49891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35734" y="678166"/>
            <a:ext cx="5925503" cy="4553903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3500"/>
            </a:lvl1pPr>
            <a:lvl2pPr marL="498906" indent="0">
              <a:buNone/>
              <a:defRPr sz="3100"/>
            </a:lvl2pPr>
            <a:lvl3pPr marL="997812" indent="0">
              <a:buNone/>
              <a:defRPr sz="2600"/>
            </a:lvl3pPr>
            <a:lvl4pPr marL="1496719" indent="0">
              <a:buNone/>
              <a:defRPr sz="2200"/>
            </a:lvl4pPr>
            <a:lvl5pPr marL="1995625" indent="0">
              <a:buNone/>
              <a:defRPr sz="2200"/>
            </a:lvl5pPr>
            <a:lvl6pPr marL="2494531" indent="0">
              <a:buNone/>
              <a:defRPr sz="2200"/>
            </a:lvl6pPr>
            <a:lvl7pPr marL="2993437" indent="0">
              <a:buNone/>
              <a:defRPr sz="2200"/>
            </a:lvl7pPr>
            <a:lvl8pPr marL="3492345" indent="0">
              <a:buNone/>
              <a:defRPr sz="2200"/>
            </a:lvl8pPr>
            <a:lvl9pPr marL="3991251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5734" y="5940104"/>
            <a:ext cx="5925503" cy="890751"/>
          </a:xfrm>
          <a:prstGeom prst="rect">
            <a:avLst/>
          </a:prstGeom>
        </p:spPr>
        <p:txBody>
          <a:bodyPr lIns="99781" tIns="49891" rIns="99781" bIns="49891"/>
          <a:lstStyle>
            <a:lvl1pPr marL="0" indent="0">
              <a:buNone/>
              <a:defRPr sz="1500"/>
            </a:lvl1pPr>
            <a:lvl2pPr marL="498906" indent="0">
              <a:buNone/>
              <a:defRPr sz="1300"/>
            </a:lvl2pPr>
            <a:lvl3pPr marL="997812" indent="0">
              <a:buNone/>
              <a:defRPr sz="1100"/>
            </a:lvl3pPr>
            <a:lvl4pPr marL="1496719" indent="0">
              <a:buNone/>
              <a:defRPr sz="1000"/>
            </a:lvl4pPr>
            <a:lvl5pPr marL="1995625" indent="0">
              <a:buNone/>
              <a:defRPr sz="1000"/>
            </a:lvl5pPr>
            <a:lvl6pPr marL="2494531" indent="0">
              <a:buNone/>
              <a:defRPr sz="1000"/>
            </a:lvl6pPr>
            <a:lvl7pPr marL="2993437" indent="0">
              <a:buNone/>
              <a:defRPr sz="1000"/>
            </a:lvl7pPr>
            <a:lvl8pPr marL="3492345" indent="0">
              <a:buNone/>
              <a:defRPr sz="1000"/>
            </a:lvl8pPr>
            <a:lvl9pPr marL="399125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5021FB-82F3-48A3-ACA7-18BDEE041CF3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lIns="99781" tIns="49891" rIns="99781" bIns="49891"/>
          <a:lstStyle>
            <a:lvl1pPr defTabSz="997812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313162D-C82D-473E-87E8-BA0903D95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6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75838" cy="758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/>
          <p:cNvSpPr/>
          <p:nvPr userDrawn="1"/>
        </p:nvSpPr>
        <p:spPr>
          <a:xfrm>
            <a:off x="0" y="3932238"/>
            <a:ext cx="9875838" cy="609600"/>
          </a:xfrm>
          <a:prstGeom prst="rect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 userDrawn="1"/>
        </p:nvSpPr>
        <p:spPr>
          <a:xfrm>
            <a:off x="0" y="3749675"/>
            <a:ext cx="9875838" cy="609600"/>
          </a:xfrm>
          <a:prstGeom prst="rect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/>
          <p:cNvSpPr/>
          <p:nvPr userDrawn="1"/>
        </p:nvSpPr>
        <p:spPr>
          <a:xfrm>
            <a:off x="0" y="3840163"/>
            <a:ext cx="9875838" cy="609600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ight Triangle 41"/>
          <p:cNvSpPr/>
          <p:nvPr userDrawn="1"/>
        </p:nvSpPr>
        <p:spPr>
          <a:xfrm flipH="1" flipV="1">
            <a:off x="0" y="808038"/>
            <a:ext cx="9875838" cy="83820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ight Triangle 42"/>
          <p:cNvSpPr/>
          <p:nvPr userDrawn="1"/>
        </p:nvSpPr>
        <p:spPr>
          <a:xfrm flipH="1" flipV="1">
            <a:off x="0" y="812800"/>
            <a:ext cx="9875838" cy="604838"/>
          </a:xfrm>
          <a:prstGeom prst="rtTriangle">
            <a:avLst/>
          </a:prstGeom>
          <a:solidFill>
            <a:srgbClr val="F367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 userDrawn="1"/>
        </p:nvSpPr>
        <p:spPr>
          <a:xfrm>
            <a:off x="0" y="0"/>
            <a:ext cx="9875838" cy="823913"/>
          </a:xfrm>
          <a:prstGeom prst="rect">
            <a:avLst/>
          </a:prstGeom>
          <a:solidFill>
            <a:srgbClr val="2D3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6689725"/>
            <a:ext cx="9875838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7812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4" name="Picture 14" descr="da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6813550"/>
            <a:ext cx="72231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5" descr="da_bar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6813550"/>
            <a:ext cx="84772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7" descr="irri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75" y="6800850"/>
            <a:ext cx="8207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Text Box 9"/>
          <p:cNvSpPr txBox="1">
            <a:spLocks noChangeArrowheads="1"/>
          </p:cNvSpPr>
          <p:nvPr/>
        </p:nvSpPr>
        <p:spPr bwMode="auto">
          <a:xfrm>
            <a:off x="14288" y="1357313"/>
            <a:ext cx="9861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Calibri" pitchFamily="34" charset="0"/>
              </a:rPr>
              <a:t>This</a:t>
            </a:r>
          </a:p>
        </p:txBody>
      </p:sp>
      <p:sp>
        <p:nvSpPr>
          <p:cNvPr id="1038" name="Text Box 11"/>
          <p:cNvSpPr txBox="1">
            <a:spLocks noChangeArrowheads="1"/>
          </p:cNvSpPr>
          <p:nvPr/>
        </p:nvSpPr>
        <p:spPr bwMode="auto">
          <a:xfrm>
            <a:off x="0" y="3286125"/>
            <a:ext cx="986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>
                <a:latin typeface="Calibri" pitchFamily="34" charset="0"/>
              </a:rPr>
              <a:t>for sharing [her/his] invaluable knowledge and skills as a resource person for the training workshop entitled</a:t>
            </a:r>
          </a:p>
        </p:txBody>
      </p:sp>
      <p:sp>
        <p:nvSpPr>
          <p:cNvPr id="1039" name="Text Box 12"/>
          <p:cNvSpPr txBox="1">
            <a:spLocks noChangeArrowheads="1"/>
          </p:cNvSpPr>
          <p:nvPr/>
        </p:nvSpPr>
        <p:spPr bwMode="auto">
          <a:xfrm>
            <a:off x="0" y="3819525"/>
            <a:ext cx="986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200" b="1">
                <a:solidFill>
                  <a:schemeClr val="bg1"/>
                </a:solidFill>
                <a:latin typeface="Agency FB" pitchFamily="34" charset="0"/>
              </a:rPr>
              <a:t>[ Name of Training ]</a:t>
            </a:r>
            <a:endParaRPr lang="en-US" altLang="en-US" sz="2800" b="1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040" name="Text Box 13"/>
          <p:cNvSpPr txBox="1">
            <a:spLocks noChangeArrowheads="1"/>
          </p:cNvSpPr>
          <p:nvPr/>
        </p:nvSpPr>
        <p:spPr bwMode="auto">
          <a:xfrm>
            <a:off x="14288" y="4598988"/>
            <a:ext cx="9861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600">
                <a:latin typeface="Calibri" pitchFamily="34" charset="0"/>
              </a:rPr>
              <a:t>held at [Location] from [Month Day, Year].</a:t>
            </a:r>
          </a:p>
        </p:txBody>
      </p:sp>
      <p:grpSp>
        <p:nvGrpSpPr>
          <p:cNvPr id="1041" name="Group 25"/>
          <p:cNvGrpSpPr>
            <a:grpSpLocks/>
          </p:cNvGrpSpPr>
          <p:nvPr/>
        </p:nvGrpSpPr>
        <p:grpSpPr bwMode="auto">
          <a:xfrm>
            <a:off x="2308225" y="5957888"/>
            <a:ext cx="5259388" cy="504825"/>
            <a:chOff x="5216187" y="5182587"/>
            <a:chExt cx="4127493" cy="457392"/>
          </a:xfrm>
        </p:grpSpPr>
        <p:sp>
          <p:nvSpPr>
            <p:cNvPr id="1050" name="Text Box 18"/>
            <p:cNvSpPr txBox="1">
              <a:spLocks noChangeArrowheads="1"/>
            </p:cNvSpPr>
            <p:nvPr/>
          </p:nvSpPr>
          <p:spPr bwMode="auto">
            <a:xfrm>
              <a:off x="5408048" y="5182587"/>
              <a:ext cx="3875832" cy="306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600" b="1"/>
                <a:t>DR. ALICE LABORTE</a:t>
              </a:r>
            </a:p>
          </p:txBody>
        </p:sp>
        <p:sp>
          <p:nvSpPr>
            <p:cNvPr id="1051" name="Text Box 19"/>
            <p:cNvSpPr txBox="1">
              <a:spLocks noChangeArrowheads="1"/>
            </p:cNvSpPr>
            <p:nvPr/>
          </p:nvSpPr>
          <p:spPr bwMode="auto">
            <a:xfrm>
              <a:off x="5216187" y="5389708"/>
              <a:ext cx="4127493" cy="250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200"/>
                <a:t>PRIME Project Leader / Scientist II, IRRI</a:t>
              </a:r>
            </a:p>
          </p:txBody>
        </p:sp>
      </p:grpSp>
      <p:sp>
        <p:nvSpPr>
          <p:cNvPr id="1042" name="Text Box 12"/>
          <p:cNvSpPr txBox="1">
            <a:spLocks noChangeArrowheads="1"/>
          </p:cNvSpPr>
          <p:nvPr/>
        </p:nvSpPr>
        <p:spPr bwMode="auto">
          <a:xfrm>
            <a:off x="0" y="1585913"/>
            <a:ext cx="98758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latin typeface="Calibri" pitchFamily="34" charset="0"/>
              </a:rPr>
              <a:t>Certificate of Appreciation</a:t>
            </a:r>
          </a:p>
        </p:txBody>
      </p:sp>
      <p:sp>
        <p:nvSpPr>
          <p:cNvPr id="1043" name="Text Box 11"/>
          <p:cNvSpPr txBox="1">
            <a:spLocks noChangeArrowheads="1"/>
          </p:cNvSpPr>
          <p:nvPr/>
        </p:nvSpPr>
        <p:spPr bwMode="auto">
          <a:xfrm>
            <a:off x="0" y="2119313"/>
            <a:ext cx="9875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>
                <a:latin typeface="Calibri" pitchFamily="34" charset="0"/>
              </a:rPr>
              <a:t>is presented to</a:t>
            </a:r>
          </a:p>
        </p:txBody>
      </p:sp>
      <p:sp>
        <p:nvSpPr>
          <p:cNvPr id="36" name="Right Triangle 35"/>
          <p:cNvSpPr/>
          <p:nvPr/>
        </p:nvSpPr>
        <p:spPr>
          <a:xfrm flipV="1">
            <a:off x="0" y="812800"/>
            <a:ext cx="7451725" cy="619125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ight Triangle 36"/>
          <p:cNvSpPr/>
          <p:nvPr/>
        </p:nvSpPr>
        <p:spPr>
          <a:xfrm flipV="1">
            <a:off x="0" y="812800"/>
            <a:ext cx="7146925" cy="468313"/>
          </a:xfrm>
          <a:prstGeom prst="rtTriangle">
            <a:avLst/>
          </a:prstGeom>
          <a:solidFill>
            <a:srgbClr val="FFA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ight Triangle 39"/>
          <p:cNvSpPr/>
          <p:nvPr/>
        </p:nvSpPr>
        <p:spPr>
          <a:xfrm flipV="1">
            <a:off x="0" y="0"/>
            <a:ext cx="8901113" cy="673100"/>
          </a:xfrm>
          <a:prstGeom prst="rtTriangle">
            <a:avLst/>
          </a:prstGeom>
          <a:solidFill>
            <a:srgbClr val="466C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47" name="Picture 44" descr="PRIME logo (rectangle with label) (1)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254000"/>
            <a:ext cx="9906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46" descr="logo BPI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3" y="6815138"/>
            <a:ext cx="6810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47" descr="philrice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3" y="6815138"/>
            <a:ext cx="4254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xStyles>
    <p:titleStyle>
      <a:lvl1pPr algn="ctr" defTabSz="996950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4663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84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91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97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703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06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12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719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62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53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437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34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25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3"/>
          <p:cNvGrpSpPr>
            <a:grpSpLocks/>
          </p:cNvGrpSpPr>
          <p:nvPr/>
        </p:nvGrpSpPr>
        <p:grpSpPr bwMode="auto">
          <a:xfrm>
            <a:off x="0" y="0"/>
            <a:ext cx="9875838" cy="1433513"/>
            <a:chOff x="0" y="0"/>
            <a:chExt cx="9144000" cy="1295400"/>
          </a:xfrm>
        </p:grpSpPr>
        <p:pic>
          <p:nvPicPr>
            <p:cNvPr id="2056" name="Picture 10" descr="background_title_1.png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875"/>
            <a:stretch>
              <a:fillRect/>
            </a:stretch>
          </p:blipFill>
          <p:spPr bwMode="auto">
            <a:xfrm rot="-5400000">
              <a:off x="4102099" y="-4025898"/>
              <a:ext cx="939802" cy="914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 userDrawn="1"/>
          </p:nvSpPr>
          <p:spPr>
            <a:xfrm>
              <a:off x="304261" y="0"/>
              <a:ext cx="1070058" cy="1295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97812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058" name="Picture 12" descr="PRISM LOGO_Final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375" y="682"/>
              <a:ext cx="902962" cy="1154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93713" y="303213"/>
            <a:ext cx="8888412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781" tIns="49891" rIns="99781" bIns="49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3713" y="1771650"/>
            <a:ext cx="8888412" cy="500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781" tIns="49891" rIns="99781" bIns="49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3713" y="7034213"/>
            <a:ext cx="2305050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l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10409F-9F70-4762-82D3-A4D8D0007578}" type="datetimeFigureOut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75025" y="7034213"/>
            <a:ext cx="3125788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ctr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77075" y="7034213"/>
            <a:ext cx="2305050" cy="404812"/>
          </a:xfrm>
          <a:prstGeom prst="rect">
            <a:avLst/>
          </a:prstGeom>
        </p:spPr>
        <p:txBody>
          <a:bodyPr vert="horz" lIns="99781" tIns="49891" rIns="99781" bIns="49891" rtlCol="0" anchor="ctr"/>
          <a:lstStyle>
            <a:lvl1pPr algn="r" defTabSz="997812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F709DA-06A5-4AA0-90D6-A7698D5A4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defTabSz="996950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6950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6950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4663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9969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984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2891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1797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0703" indent="-249454" algn="l" defTabSz="9978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06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12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719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62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53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437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345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251" algn="l" defTabSz="9978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3"/>
          <p:cNvSpPr txBox="1">
            <a:spLocks noChangeArrowheads="1"/>
          </p:cNvSpPr>
          <p:nvPr/>
        </p:nvSpPr>
        <p:spPr bwMode="auto">
          <a:xfrm>
            <a:off x="0" y="2424113"/>
            <a:ext cx="98758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781" tIns="49891" rIns="99781" bIns="498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69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800">
                <a:latin typeface="Aharoni" pitchFamily="2" charset="-79"/>
                <a:cs typeface="Aharoni" pitchFamily="2" charset="-79"/>
              </a:rPr>
              <a:t>[Name of Trainer/Facilitator]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SM - Bo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52675</TotalTime>
  <Words>36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Agency FB</vt:lpstr>
      <vt:lpstr>Aharoni</vt:lpstr>
      <vt:lpstr>PRISM - Body</vt:lpstr>
      <vt:lpstr>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NPaguirigan</dc:creator>
  <cp:lastModifiedBy>Paguirigan, Neale Marvin (IRRI)</cp:lastModifiedBy>
  <cp:revision>1559</cp:revision>
  <dcterms:created xsi:type="dcterms:W3CDTF">2016-07-06T06:20:12Z</dcterms:created>
  <dcterms:modified xsi:type="dcterms:W3CDTF">2019-06-25T06:23:33Z</dcterms:modified>
</cp:coreProperties>
</file>